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notesSlides/notesSlide2.xml" ContentType="application/vnd.openxmlformats-officedocument.presentationml.notesSlide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notesSlides/notesSlide3.xml" ContentType="application/vnd.openxmlformats-officedocument.presentationml.notesSlide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52"/>
  </p:notesMasterIdLst>
  <p:sldIdLst>
    <p:sldId id="344" r:id="rId2"/>
    <p:sldId id="440" r:id="rId3"/>
    <p:sldId id="441" r:id="rId4"/>
    <p:sldId id="442" r:id="rId5"/>
    <p:sldId id="443" r:id="rId6"/>
    <p:sldId id="444" r:id="rId7"/>
    <p:sldId id="445" r:id="rId8"/>
    <p:sldId id="446" r:id="rId9"/>
    <p:sldId id="447" r:id="rId10"/>
    <p:sldId id="448" r:id="rId11"/>
    <p:sldId id="449" r:id="rId12"/>
    <p:sldId id="450" r:id="rId13"/>
    <p:sldId id="451" r:id="rId14"/>
    <p:sldId id="452" r:id="rId15"/>
    <p:sldId id="453" r:id="rId16"/>
    <p:sldId id="454" r:id="rId17"/>
    <p:sldId id="455" r:id="rId18"/>
    <p:sldId id="456" r:id="rId19"/>
    <p:sldId id="457" r:id="rId20"/>
    <p:sldId id="458" r:id="rId21"/>
    <p:sldId id="459" r:id="rId22"/>
    <p:sldId id="460" r:id="rId23"/>
    <p:sldId id="461" r:id="rId24"/>
    <p:sldId id="462" r:id="rId25"/>
    <p:sldId id="463" r:id="rId26"/>
    <p:sldId id="464" r:id="rId27"/>
    <p:sldId id="465" r:id="rId28"/>
    <p:sldId id="466" r:id="rId29"/>
    <p:sldId id="467" r:id="rId30"/>
    <p:sldId id="468" r:id="rId31"/>
    <p:sldId id="469" r:id="rId32"/>
    <p:sldId id="470" r:id="rId33"/>
    <p:sldId id="471" r:id="rId34"/>
    <p:sldId id="472" r:id="rId35"/>
    <p:sldId id="473" r:id="rId36"/>
    <p:sldId id="426" r:id="rId37"/>
    <p:sldId id="427" r:id="rId38"/>
    <p:sldId id="428" r:id="rId39"/>
    <p:sldId id="429" r:id="rId40"/>
    <p:sldId id="430" r:id="rId41"/>
    <p:sldId id="431" r:id="rId42"/>
    <p:sldId id="432" r:id="rId43"/>
    <p:sldId id="433" r:id="rId44"/>
    <p:sldId id="434" r:id="rId45"/>
    <p:sldId id="435" r:id="rId46"/>
    <p:sldId id="436" r:id="rId47"/>
    <p:sldId id="437" r:id="rId48"/>
    <p:sldId id="438" r:id="rId49"/>
    <p:sldId id="439" r:id="rId50"/>
    <p:sldId id="283" r:id="rId51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521415D9-36F7-43E2-AB2F-B90AF26B5E84}">
      <p14:sectionLst xmlns:p14="http://schemas.microsoft.com/office/powerpoint/2010/main">
        <p14:section name="Default Section" id="{20078CDF-2FEA-4058-856D-6598BF1CC413}">
          <p14:sldIdLst>
            <p14:sldId id="344"/>
            <p14:sldId id="440"/>
            <p14:sldId id="441"/>
            <p14:sldId id="442"/>
            <p14:sldId id="443"/>
            <p14:sldId id="444"/>
            <p14:sldId id="445"/>
            <p14:sldId id="446"/>
            <p14:sldId id="447"/>
            <p14:sldId id="448"/>
            <p14:sldId id="449"/>
            <p14:sldId id="450"/>
            <p14:sldId id="451"/>
            <p14:sldId id="452"/>
            <p14:sldId id="453"/>
            <p14:sldId id="454"/>
            <p14:sldId id="455"/>
            <p14:sldId id="456"/>
            <p14:sldId id="457"/>
            <p14:sldId id="458"/>
            <p14:sldId id="459"/>
            <p14:sldId id="460"/>
            <p14:sldId id="461"/>
            <p14:sldId id="462"/>
            <p14:sldId id="463"/>
            <p14:sldId id="464"/>
            <p14:sldId id="465"/>
            <p14:sldId id="466"/>
            <p14:sldId id="467"/>
            <p14:sldId id="468"/>
            <p14:sldId id="469"/>
            <p14:sldId id="470"/>
            <p14:sldId id="471"/>
            <p14:sldId id="472"/>
            <p14:sldId id="473"/>
            <p14:sldId id="426"/>
            <p14:sldId id="427"/>
            <p14:sldId id="428"/>
            <p14:sldId id="429"/>
            <p14:sldId id="430"/>
            <p14:sldId id="431"/>
            <p14:sldId id="432"/>
            <p14:sldId id="433"/>
            <p14:sldId id="434"/>
            <p14:sldId id="435"/>
            <p14:sldId id="436"/>
            <p14:sldId id="437"/>
            <p14:sldId id="438"/>
            <p14:sldId id="439"/>
          </p14:sldIdLst>
        </p14:section>
        <p14:section name="Untitled Section" id="{F54E667D-FD10-44B9-94B5-B76204E64461}">
          <p14:sldIdLst>
            <p14:sldId id="28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Animation="0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50" autoAdjust="0"/>
    <p:restoredTop sz="94660"/>
  </p:normalViewPr>
  <p:slideViewPr>
    <p:cSldViewPr>
      <p:cViewPr varScale="1">
        <p:scale>
          <a:sx n="70" d="100"/>
          <a:sy n="70" d="100"/>
        </p:scale>
        <p:origin x="324" y="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1-04-04T07:11:38.70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4746 6978 1 0,'0'0'3'16,"0"0"-1"-16,0 0 3 16,15 0 2-16,-7 0 4 15,1 0 1-15,6 0 2 16,3 0 1-16,4 0 0 0,0 0 1 16,5 0-2-16,3-3-3 15,8 1-2-15,2-1-2 16,6 1-1-16,7 2-3 15,2 0 1-15,7 0-1 0,2 0-2 16,6 0 2-16,2 0-2 16,5 2 0-16,5 1 0 15,8-1 0-15,-1-2 0 16,8 0 1-16,8 0-1 16,1 0 1-16,11 3 0 0,10-3 0 15,0 0 0-15,-1 3-1 16,14 1 1-16,2-1-1 15,1 2 2-15,7 1-2 0,-1-2 0 16,1 4 0-16,8-4 0 16,-1 4 0-16,2-3-1 15,5 2 0-15,5-4-1 16,0 1 1-16,5-1-1 0,2-1 0 16,6 4-1-16,7-5 1 15,-5 2-2-15,-3-1 1 16,8 1 0-16,6 0 1 15,-2-1-2-15,4 1 1 16,-3-3 1-16,-6 0-2 16,14 0 2-16,0 0 1 0,-4 0-1 15,-1 0 0-15,3 0 0 16,0 0 0-16,7 0-2 16,3 0 1-16,-6 0 0 0,-5 0-1 15,2 0 0-15,6 0 2 16,-6 0-1-16,-3 0-1 15,-3 2 0-15,-6 0-4 0,2 3-3 16,7-2 0-16,-1 0-2 16,5 1 0-16,-6-4 1 15,-2 0 2-15,7 0 2 16,8 0 3-16,0 0 2 0,-10 0-8 16,8 0-7-16,3 3-5 15</inkml:trace>
  <inkml:trace contextRef="#ctx0" brushRef="#br0" timeOffset="24162.1709">1599 8511 203 0,'0'0'6'16,"0"0"1"-16,-10-10 5 16,10 10 2-16,-7-4 1 15,7 4 1-15,-13 0-1 16,13 0 2-16,-15 0-4 15,15 0-3-15,-10 0-4 0,10 0-2 16,0 0-1-16,-3 10 1 16,3-10 1-16,7 9 0 15,7-1 1-15,2-4 1 0,7 4 0 16,4-4 1-16,8 2-1 16,8-4-1-16,4-2-1 15,12 0-1-15,6 3 0 16,8-3-1-16,5 0-1 15,10 3 1-15,5-3-1 16,5 3 0-16,9-3 0 0,-5 1 0 16,10-1-1-16,-2 0 1 15,1 0 0-15,1 0-1 0,5-1 1 16,-5-5-1-16,1 1 3 16,5-2-2-16,-6-1 1 15,0-2-1-15,-8 0 0 16,-8 3 0-16,-3 0 0 15,-16-1 0-15,-6 4-2 0,-11-1 0 16,-9 2 1-16,-14 3-1 16,-7-3 0-16,-8 3 1 15,-7 0-1-15,-6 0-1 16,-9 0 0-16,0 0-1 0,0 0-1 16,0 0-2-16,0 0-4 15,-14 6-5-15,2-6-8 16,-8 2-22-16,-1 10-29 15,-8-9-10-15</inkml:trace>
  <inkml:trace contextRef="#ctx0" brushRef="#br0" timeOffset="24676.0568">1601 8591 225 0,'0'0'5'0,"0"0"-1"15,0 0 2-15,0 0-1 16,0 0 1-16,0 0 1 15,0 0 4-15,7 2 2 16,9-2 0-16,9 3-1 0,12-1 3 16,14 1 1-16,17-1 0 15,19-2 0-15,12 0-2 16,11 0-3-16,12 0-2 0,7 0-3 16,2 0 0-16,4 0-1 15,-2-2-1-15,-1-1-1 16,3 1 0-16,-3-3 0 0,-6 3-1 15,0-3 0-15,-8 2 0 16,-6 0-1-16,-15 1 0 16,-11 0 1-16,-16 2-1 15,-10 0 0-15,-17 0 0 16,-13 0 1-16,-13 0 0 0,-4 0 1 16,-13 0-1-16,0 0-3 15,0 0-2-15,0 0-4 16,-18 0-6-16,-2 0-10 15,-13-2-21-15,-6 2-26 16,-16 0-14-16</inkml:trace>
  <inkml:trace contextRef="#ctx0" brushRef="#br0" timeOffset="24835.2694">2016 8618 186 0,'0'0'3'0,"-15"0"-2"16,15 0 1-16,0 0 1 0,6 14 3 16,13-3-3-16,22-5-35 15,15 8-20-15</inkml:trace>
  <inkml:trace contextRef="#ctx0" brushRef="#br0" timeOffset="27844.0878">1506 10206 95 0,'0'0'1'16,"0"0"0"-16,0 0 2 16,0 0 1-16,0 0 2 15,0 0 2-15,8 0 4 0,-8 0 4 16,10 4 0-16,0 2 1 15,0-1 0-15,3-2 1 16,4 1 0-16,3-1-3 16,2-3 0-16,6 3-4 15,2-1-1-15,2-2-1 0,5 0-2 16,5 0-1-16,1 0-2 16,8 0 0-16,4 0 0 15,2 0 0-15,3 0 0 16,0 0-1-16,7 0 1 0,-3 0 0 15,9-2-1-15,1-1 0 16,4 0 1-16,3 1-1 16,4-3 0-16,7 3-1 15,4-3 1-15,7-1-1 0,3 4 1 16,4-3-2-16,0 2 1 16,1 1-1-16,1-1 1 15,3 3-1-15,-2 0-1 16,-3 0 1-16,2 0-1 0,-3-3 1 15,5 3-1-15,-1-1 1 16,4-2-1-16,-4-2 1 16,2 2 0-16,7 1-1 15,0-3 1-15,-1 0-1 16,0 3 1-16,2-1-1 0,-5 1 1 16,3 0-1-16,-2-1 0 15,-9 3 0-15,-4 0 0 16,-4 0 0-16,-2 0 0 0,-6 0 1 15,1 0-1-15,-6 0 0 16,-2 0 1-16,1 0-1 16,-1-3 1-16,0 3 0 15,6-4-1-15,-3-1 2 0,2 2-2 16,-3-1 0-16,3-1 1 16,0-1-1-16,-5 4 0 15,3-3 0-15,-2 5 0 16,-2-2 0-16,-1-1 0 15,-6 3 0-15,3-2 0 0,1 2 0 16,-1 0 0-16,-3 0 0 16,-2 0 0-16,0 0-1 15,-3 0 1-15,-1 0 0 0,-9 0 0 16,-9-4 0-16,-2 4 0 16,-14 0 1-16,-9 0 0 15,-8 0 0-15,-7 0 2 16,-5 0 0-16,-10 0 0 0,10 0 1 15,-10 0 0-15,0 0 0 16,0 0 0-16,0 0-2 16,0 0-3-16,0 0-7 15,0 0-10-15,0 0-41 0,-7 0-18 16</inkml:trace>
  <inkml:trace contextRef="#ctx0" brushRef="#br0" timeOffset="97985.6949">18421 3098 396 0,'0'0'4'0,"0"0"1"16,0 0 2-16,-10-4 1 15,10 4 0-15,-15 0 2 0,5 2-1 16,0 6 0-16,1-2-2 16,1 5-3-16,0 4-1 15,8 3 0-15,0-4-1 16,3 1 0-16,5-5 0 0,9-1 0 16,0-1 1-16,-1-5 0 15,1-3 1-15,-4-8 0 16,0 3-1-16,-5-4 1 15,-3-1 0-15,-2-3-1 0,-3 13-1 16,-10-17-2-16,-3 14 0 16,-2 1 0-16,0 2 0 15,1 0 0-15,-2 2 0 0,4 4 0 16,3 2 0-16,9-8 0 16,-5 13 0-16,5-3 0 15,14-2 0-15,2-6 0 16,8 1 0-16,-1-3 0 15,1-3 0-15,2-4 0 0,-5-3 0 16,-1-2 0-16,-8 2 0 16,-3-2 0-16,-9 2 0 15,-6 0 0-15,-6 2 0 16,-4 5 0-16,-3 0 0 0,-1 3 0 16,-3 0 0-16,7 0 0 15,-1 3 0-15,7 0 0 16,10-3 0-16,-11 5 0 15,11-5-3-15,0 0-1 0,11 9 0 16,2-9-3-16,3 0-2 16,-2 0-1-16,2 0-1 15,-5 0-1-15,0 0-7 0,-11 0-11 16,0 0-50-16,-2 16-1 16</inkml:trace>
  <inkml:trace contextRef="#ctx0" brushRef="#br0" timeOffset="102550.4519">20009 3430 315 0,'0'0'2'0,"0"0"0"0,8 12 2 16,-8-12 0-16,7 14-1 15,-7-14-8-15,13 0-52 16,4 10-8-16</inkml:trace>
  <inkml:trace contextRef="#ctx0" brushRef="#br0" timeOffset="121395.1156">9643 523 357 0,'0'0'6'15,"0"0"3"-15,0 0 0 16,0 0 1-16,0 0 0 15,0 0 0-15,0 0-1 0,0 0 1 16,0 0-7-16,0 0-3 16,0 0-1-16,0 0 0 15,0 0-1-15,0 0 1 16,0 0-1-16,0 0 1 16,0 0 1-16,0 0 0 15,0 0 1-15,0 0 1 0,0 0-2 16,0 0 1-1,0 0 0-15,0 0 0 0,0 0 0 16,0 0-1-16,0 0 1 16,0 0-1-16,0 0 0 15,0 0 1-15,0 0-1 16,0 0 0-16,0 0-1 16,0 0 0-16,0 0-2 0,0 0 1 15,0 0 1-15,0 0-2 16,0 0 0-16,0 0-1 15,0 0 1-15,0 0 0 16,0 0 2-16,0 0-1 16,0 0 0-16,0 0 0 0,0 0 2 15,0 0 1-15,0 0-1 16,0 0-1-16,0 0-6 16,0 0-12-16,0 0-24 15,0 0-31-15,0 0-4 16</inkml:trace>
  <inkml:trace contextRef="#ctx0" brushRef="#br0" timeOffset="152955.6595">21851 3926 371 0,'0'0'1'15,"0"0"1"-15,15-5 0 0,-5-2 1 16,10-1-1-16,6-6-3 16,15-11-53-16,14 9-16 15</inkml:trace>
  <inkml:trace contextRef="#ctx0" brushRef="#br0" timeOffset="164608.9093">1807 9469 69 0,'0'0'1'0,"0"0"-1"16,13-1 3-16,-13 1-1 16,22-8 0-16,-9 8 2 15,9-3 2-15,5 2-2 16,3 1 2-16,2 0-1 0,3 0 2 16,5 1-1-16,2 2 1 15,8 2 1-15,-5-2 2 16,0-2 0-16,6 5 1 15,-3-1 1-15,7 1 1 0,0-3-2 16,1 6 1-16,6-1-2 16,1-1-5-16,2-2 2 15,7 2-2-15,-1-2 0 16,4-3-1-16,4 1 0 16,4-3-2-16,4 0 1 0,-2 0-1 15,2 0-1-15,2 0 1 16,-2-3-1-16,2 3 1 15,6 0-1-15,-11 0 1 0,3 0 0 16,3-2 0-16,-8 2 1 16,5-3 0-16,0 1 1 15,3-4-1-15,2 2-1 16,-3-4 1-16,6 4-1 0,-3-6-1 16,0 3 1-16,2-2-1 15,3 1-1-15,-8 4 2 16,-3-1-2-16,-2 1 0 15,-5-2 0-15,-2 6 0 16,-3 0 1-16,-4 0-1 0,-7 0 0 16,4 0 1-16,-3 0-1 15,3 0 1-15,-2 0-1 16,-2 0 0-16,3 0 1 0,-3-2-1 16,-1 2 1-16,-6-5-1 15,-2 0 1-15,4 3-1 16,2-3 1-16,-3 0-1 15,1 0 0-15,-4 0 1 0,4-2-1 16,-4 4 0-16,-2-2 0 16,-2 0 1-16,-5 0-1 15,2 3 0-15,-5-4 1 0,3 2-1 16,2-2 1-16,-4 4-1 16,1-1 0-1,-2-1 0-15,1 1 0 0,-4 1 0 16,7-1 0-16,-9 0 1 15,0 1-1-15,-3 2 0 0,1-2 0 16,3-3 0-16,-6 2 0 16,3 3 0-16,-8-2 0 15,3 2 0-15,-3 0 0 16,0 0 0-16,1 0 0 0,-1 2 0 16,3-2 0-16,-5 0 0 15,7 0 1-15,-2 0-1 16,7 0 1-16,-7 0-1 15,4-2 1-15,0-3-1 0,1 3 0 16,-1-1 1-16,1-2-1 16,0 3 0-16,-6-1 0 15,1 1 0-15,0-1 0 0,-2 1 0 16,-3 2 0-16,0-2 0 16,-1 2 0-16,-2 0 0 15,6-3 0-15,-3 3 0 16,-1 0 0-16,-5 0 0 15,9 0 0-15,-10 3 0 16,5-1 0-16,-6 3 0 0,-2-3 0 16,0 1 0-16,0 1 0 15,-3 2 0-15,0-2 1 16,1 1 0-16,-3 0 0 0,-3 0 1 16,-7-5 1-16,13 17 2 15,-8-6-2-15,0 1 1 16,-3 0-1-16,3 3 0 15,-3 3-1-15,2-1 0 0,-3 2-1 16,5 2 1-16,-2-1 0 16,-1 2 1-16,2 0 0 15,0 2 0-15,-3 2 1 0,3 1-1 16,1-3 1-16,-2 3 0 16,-1 2-2-16,2-3-1 15,-1 3 0-15,-1-4 0 16,0 0 0-16,-1 0 1 15,1 0-1-15,-1-5 0 0,-2-1 0 16,3-1 1-16,-3-1-1 16,2-2 0-16,-2 2-1 15,3-4 1-15,-3-1-1 16,2-1 1-16,-2-4-1 0,0-7 0 16,0 13 1-16,0-13-1 15,0 0 1-15,0 0 0 16,3 7-1-16,-3-7 1 0,0 0 0 15,0 0 0-15,0 0 0 16,0 0 0-16,0 9 0 16,0-9 0-16,0 0 0 15,0 0-1-15,-8 10 1 16,8-10-1-16,-10 5 0 0,10-5-1 16,-17 3 0-16,4-1-1 15,-2 0-3-15,-1 1-2 16,-5-1-3-16,-6 3-3 15,-1-2-1-15,-4 1-5 16,-5 2-6-16,-6-1 0 0,-6 2 1 16,-6 1 3-16,-2-1 3 15,-5 4 2-15,-8-5-3 16,-2 7-10-16,-2-1-12 0,-9 1-10 16</inkml:trace>
  <inkml:trace contextRef="#ctx0" brushRef="#br0" timeOffset="165253.2056">1522 10305 117 0,'0'0'4'0,"0"0"5"16,-2-11 5-16,2-1 5 0,-4-5 2 15,2-5 0-15,-1-13 2 16,1-4 2-16,-1-13-4 15,-1-3-3-15,-3-10-3 0,2 2-1 16,-1-2-2-16,4 8-1 16,-4 10-3-16,4 8-2 15,2 14-1-15,0 12 0 16,2 21-2-16,4 24-6 0,7 14-25 16,8 19-44-16,-8 7-3 15</inkml:trace>
  <inkml:trace contextRef="#ctx0" brushRef="#br0" timeOffset="201611.424">3885 11823 129 0,'0'0'6'0,"-10"0"2"15,10 0 3-15,-7 0 0 16,7 0 1-16,-7 0 1 16,7 0 3-16,0 0 1 0,5 0-4 15,12 3 0-15,-2 0-2 16,13-1 2-16,-3 0-1 16,17 1-1-16,-5-3-2 0,13 3 0 15,5-2-2-15,4-1-1 16,13 0-2-16,6 3 0 15,3 0-1-15,4-3 0 16,7 2-1-16,0-2 0 16,3 3 0-16,11-3 0 15,-4 0 0-15,1 2-1 0,8 0 1 16,1-2-1-16,5 3 0 16,7-1 0-16,-2 1 0 15,2-3 1-15,7 5-1 0,4-5 0 16,1 0 0-16,6 0 1 15,8-2-2-15,-1-4 0 16,3 4 1-16,4-1 1 16,1-1-2-16,1 1 1 0,6 1 0 15,-2-1-1-15,4 3 1 16,4-3 0-16,7 3 0 16,1 0 0-16,3 0-1 15,6 0 1-15,2 3-1 16,0 0 1-16,-5 2-1 15,-3-1 1-15,2-1-1 0,0 2 1 16,-4-2-1-16,-8 2 0 16,6-5 1-16,-6 0-1 0,-1 0 1 15,-7 1-1-15,0-1 0 16,-7 4 1-16,-12-4-1 16,-5 2 0-16,-15-2 0 15,-15 2 0-15,-6-2 0 0,-16 0 2 16,-20 0-1-16,-13 0 2 15,-14 0 1-15,-10-2 1 16,-12 2 0-16,-9-6-2 16,-9 6-3-16,0 0-3 0,-16-9-4 15,-10 6-11-15,-9-2-22 16,-7 5-29-16,-18-2-10 16</inkml:trace>
  <inkml:trace contextRef="#ctx0" brushRef="#br0" timeOffset="202445.2013">3784 11855 144 0,'0'0'-1'0,"0"0"2"16,7 0 2-16,-7 0 1 15,18 0 4-15,4 3 4 0,8-3 3 16,10 2 2-16,4-2 2 16,21 3 0-16,10-3-1 15,14 0-2-15,21 0-2 16,8 0-2-16,20 0-3 15,1 0-1-15,18 0 0 16,6-3-2-16,9 1 0 0,10 2-1 16,2-3 0-16,2 1-1 15,7 0-1-15,14-3 0 0,4-1 0 16,14-1 1-16,3 0-3 16,6 0 2-16,4-3-1 15,6 2-1-15,4-1 1 0,1-1-1 16,3 2 1-16,0-2-1 15,2 0 0-15,2 0 0 16,0 1 0-16,5-1 1 16,-5 2-1-16,-5 1 0 15,-2-1 0-15,-6 3 0 0,-9 1 0 16,-5-1 0-16,-12 2 0 16,-17 0 0-16,-10 1 0 15,-17 2 1-15,-21 0-1 16,-22 0 0-16,-24 0 0 15,-21 0-1-15,-20 0-2 16,-18 0-3-16,-16 0-17 0,-13 5-36 16,-18-5-14-16</inkml:trace>
  <inkml:trace contextRef="#ctx0" brushRef="#br0" timeOffset="206044.1996">5316 12789 143 0,'0'0'4'15,"0"0"-1"-15,0 0 2 0,0 0-1 16,0-9 2-16,0 9 2 16,9-3 3-16,1 3 1 15,3 0-2-15,6 0 3 16,4 0-2-16,4 0 1 15,5 0 0-15,10 0 0 0,1 0-1 16,12-5-1-16,9 3-1 16,6-6-2-16,7 4-1 15,2-4 0-15,6 4-2 16,7-1 0-16,6-1-1 0,0 1-2 16,0 1 1-16,3 1-1 15,1 1 0-15,3-2 0 16,6 4 0-16,-4-2 0 0,3 2 0 15,1 0 0-15,1 0 0 16,5 0 0-16,3 0 0 16,-3 0-1-16,-1 2 1 15,1-2 0-15,-3 4-1 0,6-2 1 16,4 1-1-16,-2-1 1 16,-5 3-1-16,2 0 1 15,3-2-1-15,-3 2 1 16,1-1-1-16,-8 4 0 15,-1-4 0-15,-1 2 1 16,0-2-1-16,-4-1 0 0,-4-1 1 16,-8 3-1-16,0-3 0 15,-8 1 0-15,-2-1 0 16,-12 1 0-16,-10 0 0 0,-10 2-1 16,-10-5-1-16,-6 4-2 15,-11-4-2-15,-11 3-9 16,-2-3-9-16,-12 0-22 15,0 0-25-15,0 0-3 0</inkml:trace>
  <inkml:trace contextRef="#ctx0" brushRef="#br0" timeOffset="206576.9037">7869 12772 134 0,'9'-4'4'0,"19"4"6"16,11-6 0-16,23 6 3 15,18-4 2-15,17 1 2 16,20-4 0-16,25 5 2 15,6-1-5-15,12 1-3 16,1-1-2-16,6 3-1 0,4-3-2 16,6 3 0-16,0 0-2 15,-2 0 0-15,5 0-1 16,-4 0 0-16,6 0-1 0,-11 0 1 16,-9 0-2-16,-6-2 1 15,-9-1-1-15,-16 1 0 16,-8 2 0-16,-21-2 0 15,-18-1-3-15,-19 3-4 16,-10-2-5-16,-23 2-8 0,-9 0-9 16,-23 0-20-16,0 0-21 15</inkml:trace>
  <inkml:trace contextRef="#ctx0" brushRef="#br0" timeOffset="207012.8675">10300 12738 129 0,'9'0'5'0,"13"-3"3"0,18 3 1 15,15-5 5-15,22 5 1 16,22-4 2-16,26-1 0 15,17-1 1-15,19 2-5 0,6 1-1 16,12-2-3-16,5 2-4 16,-8 3-2-16,-1 0 1 15,-7-3-2-15,4 3 1 16,-16 0 0-16,-2-1 0 0,-9-2 0 16,-8 3 2-1,4 0-2-15,1-2 1 0,-6 2-1 16,-6 0-1-16,-1 0 1 15,-2-3-2-15,-8 3 0 16,-2 0 0-16,-20-3 0 16,-5 3-1-16,-14 0 0 15,-14 0 1-15,-20 0 0 0,-9-2 2 16,-13 2-3-16,-8 0-7 16,-14 0-5-16,0 0-9 0,-6 0-17 15,-9 0-23-15,-12 0-8 16</inkml:trace>
  <inkml:trace contextRef="#ctx0" brushRef="#br0" timeOffset="207492.9962">13809 12656 123 0,'0'0'8'0,"13"0"4"16,6 0 4-16,11 0 2 15,13 0 0-15,12 0 1 0,14 0 0 16,11 0 1-16,15 0-8 15,13 0-4-15,5 5-2 16,4 0-3-16,4 0 0 16,-6 0-2-16,3-1 0 0,-4 1-1 15,-13 1 0-15,-7-6 0 16,-12 2 0-16,-7-2 0 16,-11 0 1-16,-4 0 0 15,-5-2 0-15,-16-1 1 0,3 0-2 16,4 1 0-16,-12-1-4 15,3 1 1-15,-7 2-2 16,-2 0-1-16,-6 0 0 16,1 0-2-16,-12 0 2 0,2 0 1 15,-13 0-1-15,13 0 3 16,-13 0 1-16,0 0 2 16,7 2 3-16,-7-2 1 15,0 0 3-15,16 3 0 0,-16-3 2 16,16 0 2-16,-8 0-1 15,2 0 2-15,2 0-2 16,1 0 0-16,-1-3-2 16,0 3-2-16,1-2 1 15,2 2-3-15,0-2-1 0,-3 2-4 16,8-3-9-16,-3 3-36 16,4 0-23-16</inkml:trace>
  <inkml:trace contextRef="#ctx0" brushRef="#br0" timeOffset="227339.3948">8315 13637 49 0,'0'0'2'15,"0"0"4"-15,11 0 1 16,-11 0 5-16,19 0 1 0,-1 3 2 16,5-2 2-16,2 4 0 15,3-1 1-15,7 1-2 16,1-1-1-16,6 1-4 16,0 1 1-16,8-1-2 0,-3 2-1 15,7-5-2-15,9 5 0 16,-3-1-1-16,7-2-1 15,0-1-2-15,2-1 2 16,6 1 0-16,2-3-1 16,0 0 2-16,6 0-1 0,3-5 0 15,-2 2 0-15,8 1 1 16,-2 0-1-16,2-1-2 16,2 0 0-16,-4 3 0 15,-3 0-1-15,-2 0 0 0,-3 0-1 16,-1 0 0-16,2 0 2 15,-1 0-2-15,-3-2 0 16,3 2 1-16,-2-2-1 16,4-1 1-16,1 1-1 0,-1-4 0 15,1 5 0-15,-2-4 0 16,-5 2-1-16,2 0 0 16,-6-2 1-16,-1 3-1 0,-1 0 0 15,-5-1 0-15,0 1 0 16,-5-2 0-16,-2 4 1 15,5-2-1-15,0-1 0 16,-1 2 0-16,3 1 0 0,-3 0 0 16,3 0 1-16,-2 0-1 15,5 0 0-15,-4 0 1 16,2 0 0-16,-1 1-1 16,3 2 1-16,0-3 0 15,1 0 0-15,-3 0 0 16,4 0-1-16,-8 0 1 0,-2 0-1 15,5 0 0-15,-2 0 1 16,0-3-1-16,-1 2 0 16,-1 1 1-16,2-3-1 0,-2-2 1 15,0 2-1-15,-3 0 1 16,-5 2-1-16,2-5 1 16,-2 4-1-16,-4-1 0 15,2 3 0-15,-5-2 0 0,-2 2 0 16,0 0 0-16,0 0 1 15,-6 0-2-15,0-3 2 16,0 3-1-16,1-2 0 16,1 0 0-16,-4-1 0 0,4 1 1 15,-1-1-1-15,3 1 0 16,-1 0 0-16,-1-1 0 16,-3 0 0-16,-1 3 0 15,2-2 0-15,-8 2 0 16,0 0 0-16,-2-2-1 0,-2 2 1 15,1-3 0-15,-5 1 1 16,7-1-1-16,-1 0 0 16,0 2 0-16,2-2 0 0,-4 1 0 15,-2-1 0-15,-2 0 1 16,-5 3-2-16,1-2 1 16,-5 2 1-16,-3 0-1 0,1-3 0 15,-4 3 1-15,11-3-1 16,-5 2 1-16,5-4 0 15,-2-1 1-15,4-4-1 16,-2 2 0-16,2-4 1 0,0 0-1 16,-4 0 1-1,0 0 1-15,-6 2-3 16,2 0 3-16,-2 0-1 16,-2-1-1-16,0 4 1 0,-4-1 0 15,-6 8-1-15,12-17 1 16,-4 7 0-16,-4 1 1 0,2 2-1 15,-1-3 0-15,-3 0 0 16,3-2-1-16,-5 3 1 16,5 0-1-16,-3-2 1 0,-2 2-2 15,3-3 1-15,-1 2 0 16,2 0 0-16,-2 0-1 16,0-2 1-16,1 1-1 0,-1 1 0 15,-2 1 1-15,0 1-1 16,0-1 0-16,0 1 0 15,0-5 0-15,0 4 0 16,0-3-1-16,0 0 1 16,-5-5 0-16,3 5-1 0,-4-3 1 15,1 3-1-15,3 0 0 16,-5-3 1-16,2 6-1 16,-2-3-1-16,-1 1 1 15,0-1 0-15,3 1-1 16,-4 1 1-16,-2 4 0 0,-2-5 0 15,5 2 1-15,-8-1 0 16,4 2 0-16,-2-1 0 16,-2-4 0-16,1 0 0 0,-2 1 0 15,-3-1-1-15,0 1 1 16,-5 0-1-16,5 2 0 16,-5-2-2-16,0 2 2 15,0 2 0-15,-2 1 0 0,0 1 1 16,0 0-1-16,-1-2 0 15,1 1 1-15,-3 2 0 16,-2-3 0-16,-3 3 0 0,3 0-1 16,-4 3 1-16,-3-3 0 15,-3 3 0-15,-6-1 0 16,-1 0-1-16,-1 1 1 16,-6 2 0-16,2-2 0 15,-5 2 0-15,-1-3 0 0,0 3 0 16,-2 0 0-16,-2 0 0 15,-1 0 0-15,-4-2 0 16,-4 2 0-16,1 0 0 16,-2-3 0-16,-3 3 0 0,-3-2 0 15,3 2 0-15,-5 0 0 16,3 0 0-16,-1 0 0 16,3 0 0-16,0 0 0 0,4 0 0 15,-1 0 0-15,3 2 0 16,-2 1 0-16,-2-1 0 15,1 1 0-15,-5 1 0 16,-1-1 0-16,-3 0 0 16,4-1 0-16,-5 0 0 0,-1-2 0 15,4 3 0-15,-4-3 0 16,2 0 0-16,1 0 0 16,1 0 0-16,-4 0 0 15,3 0 0-15,-3 0 0 16,-1 0 0-16,4 2 0 0,-6-2 0 15,4 3 0-15,-1-1 0 16,1-2 0-16,2 2 0 16,0 1 0-16,3-3 0 0,-4 2 0 15,6-2 0-15,-5 0 0 16,3 0 0-16,-1 3 0 16,1-3 0-16,1 0-1 15,4 0 1-15,-1 3 0 0,6-3 0 16,2 0-1-16,2 0 1 15,1 0-1-15,-2 0 1 16,2 0 0-16,-6 0 0 0,6 0-1 16,-5 0 1-16,1 0-1 15,3 0 1-15,3 0-2 16,2 0 2-16,3 0-1 16,6 0 1-16,-2 0 0 15,3 2-2-15,1-2 2 0,-6 0-1 16,5 3 1-16,0-3-2 15,0 1 1-15,1 2-1 16,2 0 0-16,-1-1 0 16,6 4-1-16,0-3 0 0,2 6 1 15,6-2 0-15,-1 4 1 16,0 3 0-16,3-1 0 16,0 1 1-16,2 1-1 0,2 0 0 15,3 0 0-15,0 5 0 16,5-5 0-16,-2 4-1 15,7 1 1-15,3 3 0 16,-3 4 1-16,0 2 0 16,2 1 0-16,6 6 1 0,-5-3 1 15,6 2 0-15,-1 5 0 16,4-5 1-16,1 1 0 16,2 0 0-16,2 0 0 15,11 7 1 1,2-6 0-16,5 0 0 15,10-4 2-15,5-1-1 16,7-8 0-16,12 1 1 0,11-11-6 16,8-8-12-16,20-6-39 15,14 0-23-15</inkml:trace>
  <inkml:trace contextRef="#ctx0" brushRef="#br0" timeOffset="243774.6273">1665 16040 155 0,'0'0'6'0,"0"0"2"16,0 0 0-16,0 0 0 15,0 0 0-15,0 0 0 0,0 0 1 16,11-3 3-16,4 6-3 15,5 4-1-15,10-5 2 16,9 2 1-16,16-4 1 16,12 0 2-16,13-4-2 0,14-5-2 15,13 1-1-15,9-4-2 16,9 0-1-16,12 2-2 16,2 0 0-16,-2 0-2 15,10 8 0-15,-4 2 0 0,-1 0-1 16,-5 7 0-16,1 0 1 15,0 5-1-15,-11 1 1 16,4 1-1-16,-7-3 1 16,-9 4-1-16,-5-3 0 0,-6-2-1 15,-12 0-2-15,-12-3-1 16,-13 1-3-16,-13-4 1 16,-17 2-1-16,-4-2-1 15,-15-1-10-15,-11-3-19 16,-7 0-32-16,-7-3-4 15</inkml:trace>
  <inkml:trace contextRef="#ctx0" brushRef="#br0" timeOffset="244271.1241">1628 16141 57 0,'0'0'4'0,"0"0"3"15,0 0 7-15,16 6 5 16,8-2 4-16,12 2 4 0,20-4 3 16,24 1 0-16,19-2-1 15,18-1-5-15,26 0-6 16,15 0-4-16,9 0-5 0,6 0-3 16,6-1-1-16,-4 1 0 15,-1 0-1-15,-8-3 0 16,-5 3 0-16,-1-2 0 15,-8 2 0-15,-6 0 0 0,-7 0-1 16,-2 0 0-16,-10 0-2 16,-10 5-1-16,-15-4-2 15,-20 5-3-15,-15-4-2 0,-18 4 1 16,-16-2-1-16,-27-1-3 16,-6-3-7-16,-20 12-10 15,-21-7-15-15,-11 2-13 16,-18 1-5-16</inkml:trace>
  <inkml:trace contextRef="#ctx0" brushRef="#br0" timeOffset="244539.4594">2153 16255 41 0,'0'0'5'0,"10"-1"8"16,15 1 6-16,15-3 7 15,15-3-1-15,28 2 2 16,25-4 1-16,28 0-1 16,24-1-5-16,19-3-6 15,7-4-7-15,15 5-4 16,6-3-8-16,-8 1-27 0,4 2-33 15,-26 1-2-15</inkml:trace>
  <inkml:trace contextRef="#ctx0" brushRef="#br0" timeOffset="266159.0449">6792 2665 384 0,'0'0'6'0,"0"0"4"15,-10-12 3-15,10 12 1 16,-10-12 2-16,4-3-1 0,2 3 1 16,4-6 0-16,2-2-7 15,9 0-2-15,3 3-4 16,9-3-1-16,2 8-2 0,2 4 0 16,6 3 0-16,-2 3 0 15,-1 4 0-15,-2 14 0 16,-4-2 0-16,-6 8 0 15,-4 8 0-15,-5 5 0 0,-9 2 0 16,-11 7 0-16,-6 2 0 16,-8-3 0-16,-5 1 0 15,-10 2 0-15,-2-7 0 16,0-1 0-16,5-9 0 0,-1-6 0 16,12-3 0-16,3-8 0 15,5-5 0-15,18-7 0 16,0 0-2-16,0 0 2 15,15-5 0-15,11-3-1 16,6-6 1-16,5 2 0 16,7-3 1-16,4 0-1 0,-2-2 2 15,2 4-2-15,-4 1 0 16,-3 1 0-16,-9 4 0 16,-4-1 0-16,-3 6 0 0,-11-2 0 15,1 4-8-15,-15 0-14 16,15-11-40-16,-15 11-23 15,0 0-3-15</inkml:trace>
  <inkml:trace contextRef="#ctx0" brushRef="#br0" timeOffset="266637.9955">7338 2494 432 0,'0'0'6'0,"-4"-13"1"0,4 13 1 16,-8-14 1-16,6 4 0 16,2-2 0-16,0 0 0 15,5-3 0-15,7 3-5 0,8 1-2 16,5 4-1-16,-1 2-1 15,6 5 1-15,0 0-1 16,-3 9 1-16,1 5-1 0,-8 6 1 16,-2 1 0-16,-6 12 1 15,-10 6-2-15,-2 1 0 16,-12 6 0-16,-3 0 0 16,-10 3 0-16,0 1 0 0,-7-4 0 15,-1-6 0-15,1-3 0 16,5-8 0-16,3-5 0 15,6-4 0-15,6-8 0 16,12-12 0-16,-9 12 0 0,18-12 0 16,5-3 0-16,11-4 0 15,7-3 0-15,4-2 0 16,8-4 0-16,1-1 0 16,-6 0 0-16,4 5 0 15,-11-5-7-15,-2-8-64 16,-5 15-15-16</inkml:trace>
  <inkml:trace contextRef="#ctx0" brushRef="#br0" timeOffset="267002.1129">7559 2167 366 0,'0'0'7'0,"0"0"0"16,0 0 3-16,0 0 0 16,0 0 0-16,-7-7 1 15,7 7-1-15,0 0 0 0,0 0-5 16,0 0-1-16,0 0-2 16,13-5-1-16,2 2 0 15,3-1 1-15,1-2-1 16,1-3 1-16,3-1 1 0,-4 2 0 15,-4 2 0-15,-5-5-1 16,-10 11 1-16,5-15-2 16,-5 15 0-16,-15-3 0 0,-3 3-1 15,-1 3-3-15,-3 6-2 16,-1 0-4-16,6 5-10 16,-6-3-15-16,3 8-48 15,15 0-4-15</inkml:trace>
  <inkml:trace contextRef="#ctx0" brushRef="#br0" timeOffset="267373.2601">8199 2284 432 0,'0'0'3'15,"3"-15"1"-15,-3 7 2 0,0-4 0 16,0 0 2-16,-3 2-1 16,-5-3 0-16,1 4 0 0,-8 9-3 15,-2 2-1-15,-6 10 0 16,-4 8 0-16,5 7-1 16,-6 3 0-16,8 5 2 15,6-1-1-15,3 4 0 0,9-6 1 16,4-5-4-16,11 0 0 15,11-6 0-15,9-9 0 16,7-3 0-16,7-3 0 16,5-6 0-16,5-3 0 15,-2-4 0-15,0-1 0 16,-8 1 0-16,-10-4-15 16,-5 9-31-16,-14 2-39 0,-18 0-2 15</inkml:trace>
  <inkml:trace contextRef="#ctx0" brushRef="#br0" timeOffset="267988.2908">6605 3394 333 0,'0'0'6'0,"-12"7"5"0,4-2 2 0,8-5 1 16,-17 10 0-16,17-10 2 16,0 0 2-16,15 5 1 15,25-13-5-15,22-9-3 16,28-10-2-16,26-4 0 16,26-8-1-16,27-5-1 0,15-1-1 15,17-2-3-15,-2 2-3 16,-4 6 0-16,-10 4 0 15,-20 8 0-15,-18 2 0 0,-28 10 0 16,-25 3 0-16,-24 5 0 16,-23-1 0-16,-21 8 0 15,-26 0 0-15,-11 13 0 16,-34-1 0-16,-25 7 0 0,-22 11 0 16,-25 5 0-16,-21 4 0 15,-24 9 0-15,-12 1 0 16,-10 4 0-16,5-2 0 15,0 2 0-15,18-7 0 0,19-3 0 16,20-9 0-16,27-7 0 16,23-7 0-16,23-10 0 15,26-8 0-15,23-2 0 16,37-12 0-16,24-10 0 16,36-10 0-16,27-8 0 0,30-4 0 15,24-6 0-15,21-2 0 16,3 2 0-16,-4 3 0 15,-8 8 0-15,-22 9 0 0,-26 8 0 16,-30 7 0-16,-29 5 0 16,-27 8 0-16,-21 2 0 15,-22 7 0-15,-13 3 0 16,-18 7 0-16,-14 18-81 0,4-17-7 16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1-04-04T07:36:07.723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FFC000"/>
    </inkml:brush>
  </inkml:definitions>
  <inkml:trace contextRef="#ctx0" brushRef="#br0">7689 13268 262 0,'0'0'1'16,"15"3"-1"-16,-2-3 0 16,10 4 1-16,7-1-1 15,11-1 1-15,8 1-1 0,17 1 1 16,-2-1-1-16,20 2 1 16,3-3-1-16,11 3 0 0,4-2 1 15,10 0-1-15,6 1 0 16,-1-2 1-16,9 1-1 15,0-3 0-15,-4 3 0 16,4-1 0-16,1-2 0 0,-3 3-1 16,-9 0 1-16,2 1-1 15,-10 2 1-15,4-1 0 16,-1-1 1-16,-11 4-1 0,-4-4 0 16,-3 2 0-1,-10-1-4-15,-8 0-16 16,-7 4-37-16,-17-4-7 0</inkml:trace>
  <inkml:trace contextRef="#ctx0" brushRef="#br1" timeOffset="138923.6834">950 3044 164 0,'0'0'5'16,"0"0"2"-16,0 0-1 0,0 0 4 16,0 0-1-16,0 0 1 15,0 0 0-15,0 0 1 16,0 0-3-16,0 0-2 15,0 0 1-15,0 0-1 0,0 0 2 16,3 6 2-16,-3-6 0 16,9 2 2-16,-9-2 0 15,18 5 2-15,-6-3-1 16,3-2 0-16,5 3-2 0,5-3 0 16,0 0-1-16,7 0-2 15,0 0-2-15,8 2-1 16,-2-2-1-16,1 0 0 15,3 3 0-15,6-1 0 16,2-2 0-16,-2 2-1 0,12 1 1 16,-2 0 0-16,6-3-1 15,1 0 1-15,8 0-1 16,1 0 1-16,6 0-1 16,-2-6 0-16,10 4-1 0,-1-5 1 15,5 4-1-15,2-6-1 16,5 1 1-16,4 0-1 15,-4 0 0-15,11-1 1 16,-4-2-1-16,6 2 0 16,1-1-1-16,0-2 1 0,2 2 0 15,4 0 0-15,-3-5 0 16,2 5 0-16,-1 0 0 16,3 3 1-16,-3-4-1 0,3 5 1 15,1-2-1-15,-1 1 1 16,1 2-1-16,-1-2 0 15,0 1 0-15,-3-1 0 16,2 2-1-16,-3 0 0 0,0 1 0 16,3-2 1-16,0 4-1 15,-2-7 0-15,-5 6 0 16,5 0 0-16,-3 0 0 16,-2 0 0-16,5 2 0 0,-5-2 0 15,-2 3 0-15,6 0 1 16,-4 0-1-16,2 0 0 15,1 0 0-15,-6-3 1 16,5 3-1-16,0-2 0 16,1-1 0-16,2 3 0 15,-3 0 0-15,3 0 0 0,0 0 0 16,3 0 0-16,-3 0 0 16,-4 3 0-16,4-1 0 0,-7 4 0 15,7-2 0-15,-7-1 0 16,3 2 1-16,-4 1-1 15,1-5 0-15,0 2 1 16,-4-1-1-16,1-2 0 0,-5 3 1 16,-3 0-1-16,-4-3 0 15,-5 0 0-15,-9 0 0 16,-7 0 0-16,-8 2 0 16,-12-2 0-16,-11 2 0 0,-11-2-1 15,-5 0 1-15,-9 3-1 16,-8-3 0-16,-10 0-3 15,0 0-4-15,0 0-3 16,0 0-13-16,-10 0-32 16,-10 2-27-16,-5 3-2 0</inkml:trace>
  <inkml:trace contextRef="#ctx0" brushRef="#br1" timeOffset="140423.6366">1169 2896 136 0,'0'0'7'0,"0"0"5"15,-10-3 6-15,10 3 4 16,-11-5 4-16,11 5 2 16,-9-5 1-16,9 5-2 0,0 0-6 15,-10-5-7-15,10 5-6 16,0 0-3-16,0 0-3 16,12-2-2-16,0 2-1 15,6 0-1-15,6 0 3 0,6 2 2 16,13 3 2-16,2-5-1 15,10 5 2-15,4-3-1 16,9 4 2-16,3-4-1 16,9 0 0-16,1 0-2 15,7 1 0-15,-1 0-1 16,5-3 0-16,2 0 0 0,3 0-1 16,1 0 1-16,3 0 0 15,7 0 0-15,-2 0-1 0,9 0 1 16,2 0 0-16,2 0-1 15,0 0-1-15,3 0 1 16,0 0 0-16,5 2-2 0,-8-2 1 16,3 0-1-16,-6 0 1 15,-2 0 0-15,1 0-1 16,-5 0 0-16,-2 0 1 16,0 0 0-16,-4 3 0 15,1 0 0-15,1-2-1 16,-3 2 1-16,-3-1-1 0,3 2 1 15,-1-2-1-15,0 0 0 16,-5 2 1-16,1-3-1 16,1 2 0-16,-5-1 0 15,-2 1 0-15,-2 2 1 0,-3 0-1 16,-1 0 0-16,1 0 0 16,0-3 0-16,3 3 1 15,-3-2-1-15,0-1 1 0,0 0-1 16,0 1 0-16,-2-1 1 15,3-2-1-15,-3 5 0 16,0 0 1-16,2 0-1 16,-6 0 0-16,7-2 0 0,-6 1 0 15,5-1 0-15,0 2 0 16,0-5 0-16,3 3 1 16,-4-3-1-16,4 1 0 15,-3-1 0-15,0 3 1 0,2-1-1 16,1-2 0-16,-5 0 0 15,1 0 0-15,2 4 0 16,-7-4 0-16,6 0 0 16,-2 2 0-16,0-2 0 15,1 0 0-15,-1 2 0 0,0 1 1 16,2-3-1-16,-5 2 0 16,2 3 0-16,-2-5 0 15,-2 3 0-15,-3 0 0 16,-2-3 0-16,-6 0 0 0,0 0 0 15,-9 0 0-15,-3 0 0 16,-5 0 0-16,-7 0 0 16,-7 0 0-16,-6 0 0 0,-7 0 0 15,-8 0 0-15,-1 0 0 16,-9 0 0-16,-7 0 0 16,0 0 0-16,0 0 0 15,0 0 1-15,0 0-1 16,0 0-1-16,0 0-1 0,0 0-3 15,0 0-5-15,0 0-11 16,0 0-26-16,0 9-31 16,0-9-4-16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1-04-04T07:38:39.661"/>
    </inkml:context>
    <inkml:brush xml:id="br0">
      <inkml:brushProperty name="width" value="0.05292" units="cm"/>
      <inkml:brushProperty name="height" value="0.05292" units="cm"/>
      <inkml:brushProperty name="color" value="#FFC000"/>
    </inkml:brush>
    <inkml:brush xml:id="br1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1298 3000 219 0,'0'0'2'15,"0"0"1"-15,4 0 1 16,-4 0-1-16,0 0 0 15,0 0 3-15,16 2-1 0,-16-2 3 16,17 7-1-16,1-2 2 16,2 1 3-16,13 4 4 15,6-6 0-15,11 4 0 0,7 0 1 16,10-6-1-16,7 5-1 16,10-4-1-16,11-1-4 15,8-2-2-15,13 0-2 16,5-2 0-16,12-1-2 15,2-1-1-15,13-1-1 16,1-1 1-16,5 1-1 0,5 3 1 16,1-1-2-16,6-1 1 15,3-2 0-15,5 2 0 16,5-2-1-16,2 1 1 16,3 1 0-16,5-4-1 0,3 0 0 15,-1 4 0-15,5 1 0 16,-1-2 0-16,-2 3 0 15,4-6-1-15,-1 4 1 0,-2 1-1 16,0-2 1-16,-1 3-1 16,-3-1 0-16,4-1 1 15,-1 1-1-15,4-2 0 0,-1 1 0 16,1 0 1-16,1 0-1 16,2-2 2-16,5-1-1 15,-1 2 1-15,-2-1 0 16,2 4 0-16,5-2-1 15,-11 1 1-15,4-2 0 0,2 5-2 16,-8 0 1-16,1 0-1 16,-3 0 0-16,-1-3 0 15,-1 3 1-15,2 0-1 16,-1 0 1-16,-1 3-1 16,-1-3 1-16,3 2-2 15,-4 1 1-15,-6 0-1 0,2 1 2 16,-7-2-2-16,-8-2 2 15,-3 6-1-15,-3-6 1 0,-9 2 0 16,-1 1 0-16,-9 0 1 16,-5-2-2-16,-2-1 1 15,-10 0-1-15,-6 0 2 16,-8 0-2-16,-9 0 3 0,-9-1 1 16,-13-7-1-16,-8 2 1 15,-16 6 0-15,-16-4 0 16,-9 2 0-16,-12-1-4 15,-9 0 0-15,-14 3 0 0,8 0-5 16,-8 0-2-16,-5 0-9 16,-10 0-16-1,-10 10-45-15,-12-5-9 0</inkml:trace>
  <inkml:trace contextRef="#ctx0" brushRef="#br0" timeOffset="597.8142">937 3069 193 0,'0'0'1'0,"0"0"1"0,0 0 4 16,11 0 2-16,1 0 2 16,8-2 3-16,10 2 3 15,12-3 0-15,15 1 1 0,21-1 0 16,16-4-3-16,19 2-1 16,25-3-4-16,21 1-1 15,17-1-2-15,13 1-1 0,24-4-1 16,6 2-1-16,25 1-5 15,8-1-12-15,14-6-48 16,22 3-7-16</inkml:trace>
  <inkml:trace contextRef="#ctx0" brushRef="#br0" timeOffset="10466.432">15515 4377 244 0,'0'0'6'16,"0"0"2"-16,0 0 2 0,0 0 3 15,0 0 1-15,0 0 0 16,0 0 2-16,0 0 0 16,0 0-4-16,0 0-2 15,0 0-1-15,0 0-4 0,0 0 1 16,0 0-3-16,0 0-1 15,0 0-1-15,0 0 0 16,0 0 0-16,0 0-1 16,0 0 2-16,8 2-1 0,-8-2 1 15,0 0 0-15,8 0 1 16,-8 0-1-16,11 5 1 16,-11-5 0-16,15 5 0 0,-5-5 1 15,0 3-1-15,4-3 1 16,2 2 0-16,4-2-1 15,2 0 1-15,3 0-2 16,0 0 1-16,3 0-1 0,-2 3 0 16,4 0-1-16,-1-3 1 15,-1 2-1-15,2 1 1 16,2-1-1-16,1-2 0 16,2 0 0-16,0 0 0 15,3 0 0-15,5 0 0 16,3-2 0-16,0-1 0 0,2 1-1 15,0 2 1-15,-4 0-1 16,-2-3 1-16,-4 3-1 16,-4 0 0-16,-1 0 0 0,-3 0 0 15,-1 0 0-15,1 0 0 16,-2 0 1-16,4 0 0 16,0-3-1-16,0 1 0 15,6 2 1-15,-6-3-1 0,2 2 0 16,-4-3 0-16,0 2 1 15,-7 2-1-15,-1 0 0 16,-3-3 0-16,-1 3 0 16,-3 0 0-16,0 0 1 15,0-2-1-15,-2 2 0 0,4 0 0 16,-2 0 0 0,-1 0 0-16,4 0 0 0,-6 0 0 15,1 0 0-15,-3 0 0 16,1 0 0-16,-11 0 0 15,15 0 1-15,-15 0-1 0,13 0-1 16,-13 0 1-16,13 0 0 16,-3 2 1-16,1-2-2 15,-2 3 2-15,3-3-2 0,-1 2 1 16,1 2 0-16,-3-3 0 16,5 2 0-16,-7-3-1 15,5 5 1-15,-2-5-1 0,0 3 1 16,0-1 0-16,0 1 0 15,-3-1 0-15,1 0-1 16,-8-2 1-16,17 8-1 16,-17-8 1-16,10 10 0 0,-10-10-1 15,10 7 1-15,-10-7 0 16,0 0 0-16,10 9 0 16,-10-9-1-16,0 0 1 15,12 13 0-15,-12-13 0 16,4 10-1-16,-4-10 1 15,4 9 0-15,-4-9 0 0,2 11 0 16,-2-11 0-16,3 12 0 16,-3-12-1-16,0 13 1 0,0-13 0 15,0 13 0-15,0-13 0 16,0 12 0-16,0-12 0 16,-5 12 0-16,5-12 0 15,-5 12 0-15,5-12 0 16,-3 15 0-16,3-15 0 0,-7 15 0 15,7-15 0-15,-7 12 1 16,7-12-1-16,-8 14 0 16,8-14 1-16,-10 12-1 0,10-12 0 15,-10 12 0-15,10-12 1 16,-13 9-1 0,13-9 1-16,-16 10-1 15,5-5 1-15,1-1-1 0,-2 2 1 16,-1-1-1-16,1 0 0 15,-1-3 0-15,1 3 0 0,-2-2 0 16,-2 3 0-16,2-1 0 16,-5-4 0-16,6 5 0 15,-7-1 0-15,2-2-1 0,1 1 1 16,1-2 0-16,0 1-1 16,-5 2 1-16,4 0 1 15,-3-3-1-15,3 3 1 16,-3-2 0-16,0 1 0 0,-3 2 0 15,-2-2 0-15,-4 1 0 16,1 0-1-16,-2-3 2 16,4 1-3-16,-4 2 2 15,-2-2-1-15,-4 2 0 16,6-5 0-16,2 2 0 16,7 1 0-16,-6-1 0 0,-3 0 1 15,-2-2-1-15,2 0 0 16,7 0 0-16,-2 0 0 15,-2 0 0-15,-3 0 0 0,-6 0 0 16,5 0 0-16,3 0 0 16,1-2 0-16,-3 0 0 15,-7 2 0-15,-1 0-1 0,4-3 2 16,2 3-2-16,2-2 2 16,0 2-2-16,-4 0 1 15,-4 0 0-15,-2 0 0 16,10 0 0-16,0 0 0 0,1 0 0 15,-5 0-1-15,1 0 2 16,0 0-1-16,6 0-1 16,4 0 1-16,-2 0 0 15,6 0 0-15,-2 0 0 16,5 0 0-16,5 0 0 0,11 0 0 16,-9 0 1-1,9 0-1-15,0 0 0 0,0 0 1 16,0 0-1-16,0 0 1 15,0 0-1-15,0 0-1 0,0 0 0 16,0 0-1-16,0 0 0 16,0 0-1-16,0 0 0 15,0 0 0-15,0 0-1 0,0 0 1 16,0 0-1-16,0 0-1 16,0 0 0-16,0 0-1 15,0 0-4-15,0 0-2 16,0 0-2-16,-10-5-4 0,10 5-5 15,0 0-14-15,-14-6-38 16,14 6-6-16</inkml:trace>
  <inkml:trace contextRef="#ctx0" brushRef="#br0" timeOffset="12207.6891">16982 4181 239 0,'0'0'8'0,"0"0"5"0,5-1 5 16,-5 1 3-16,0 0 1 15,12-14 1-15,-4 4 3 16,1-3 1-16,1 0-8 0,5-5-5 16,2-5-4-16,12-3-4 15,10-7-1-15,8-1-2 16,5-7-5-16,8 2-11 15,9-6-46-15,1 8-19 0</inkml:trace>
  <inkml:trace contextRef="#ctx0" brushRef="#br0" timeOffset="12484.5585">17581 4273 327 0,'0'0'6'0,"12"-7"1"15,4-4 1-15,4-1 0 0,10 0 1 16,8-6-1-16,5-2-3 15,9 4-8-15,0-5-36 16,-2 7-32-16,0 4-5 16</inkml:trace>
  <inkml:trace contextRef="#ctx0" brushRef="#br0" timeOffset="12680.6596">17849 4501 338 0,'0'0'1'15,"0"0"1"-15,10-5 1 16,1 1-1-16,13-2 2 0,8-5-1 16,5 4-3-16,13 0-14 15,-5 7-43-15,10-2-13 16</inkml:trace>
  <inkml:trace contextRef="#ctx0" brushRef="#br0" timeOffset="12882.0812">17800 4813 301 0,'0'0'1'0,"0"0"1"0,0 0 1 15,12 11 1-15,6-5 0 16,1 2 0-16,11 4 0 0,1-2-9 16,10 2-26-16,8 3-35 15,-6 2-4-15</inkml:trace>
  <inkml:trace contextRef="#ctx0" brushRef="#br0" timeOffset="13061.6201">17772 5133 346 0,'0'0'1'0,"0"0"0"15,5 12 0-15,5-2 1 16,7 2 1-16,9 5-1 16,3 3-1-16,8 1-11 15,7-4-32-15,4 7-28 16,-2-4-4-16</inkml:trace>
  <inkml:trace contextRef="#ctx0" brushRef="#br0" timeOffset="13710.6701">15764 5104 348 0,'0'0'6'16,"0"0"2"-16,8-9 2 16,-8 9-1-16,11-4 1 15,-11 4 0-15,15 0 0 16,-15 0 0-16,12 18-5 0,-10 1-2 16,1 1-1-16,-3 4 0 15,0 6 0-15,-7-3 1 16,-5 3-1-16,-6-5 0 15,-1 2-1-15,-6-2 2 0,-3-3-1 16,6-5 0-16,-1-2-1 16,4-2-1-16,4-4 1 15,5-4-1-15,10-5 1 0,0 0-2 16,23 4-1-16,1-4 1 16,5-4 1-16,10-1 1 15,-2 2-4-15,4-3-5 16,-2 6-16-16,0-3-54 15,-7 3-3-15</inkml:trace>
  <inkml:trace contextRef="#ctx0" brushRef="#br0" timeOffset="13894.6871">16072 5288 368 0,'0'0'4'0,"0"0"1"16,0 0 2-16,0 0-1 15,0 0 1-15,0 5 0 16,0-5 0-16,5 15 0 0,-1-3-4 16,1-1-8-16,6 4-21 15,-1 5-49 1,2-3-2-16</inkml:trace>
  <inkml:trace contextRef="#ctx0" brushRef="#br0" timeOffset="14729.9433">16387 5329 322 0,'0'0'5'0,"0"0"2"16,-9-11 0-16,1 10 2 15,-8-5 1-15,3 1 1 16,-5-1-1-16,1 5 1 0,-1-2-6 16,0 3-2-16,6 3-1 15,3 6-2-15,4 1 0 16,1 6-1-16,4 0 1 15,6 4 2-15,6 2-2 16,4 1 2-16,3 0-1 0,2-1 1 16,9 2 1-16,-4-1-1 15,2-2 0-15,-4 5-2 16,-2-4 2-16,-9-2-1 0,-5 0 0 16,-8-1 0-16,-13-1 0 15,-2-5 0-15,-10-4-1 16,-3-4 1-16,-2-3 0 15,-1-2 0-15,1-7 1 0,2-7-1 16,12-6 0-16,0-4-1 16,9-2 1-16,7-8-2 15,5-4 1-15,10-4-2 16,7-5 0-16,4 2 0 16,0-2 1-16,2 2 0 0,-3 6 2 15,-3 1 0-15,-5 9 1 16,-4 7 1-16,-3 7 0 15,-3 3-2-15,-7 12 0 16,0 0-2-16,0 0 1 0,2 15-2 16,-2 4 1-16,3 5-1 15,-1 5 1-15,1 0 1 16,2-2 0-16,0 0 1 16,3 1-1-16,1-8 1 0,2-6 1 15,-2-6 1-15,3-3-2 16,1-5 0-16,-2-5 0 15,6-5-1-15,-5-2 0 0,1-6-2 16,-1 0-1-16,0 4-1 16,-1-1 0-16,-2 5-2 15,-9 10 1-15,12-7-1 16,-12 7 1-16,0 0 0 16,8 7-1-16,-8 5-4 15,5-2 1-15,2 4-2 0,1-8 0 16,5 2-1-16,3-5 0 15,2-3 0-15,-1 0 2 16,6-11 4-16,-1-4 4 0,-1-5 4 16,-2 1 6-16,-1-8 3 15,-4 1 5-15,-6-1 0 16,0 5 2-16,-8 0 0 16,2 10-6-16,-2 0-1 0,0 12-4 15,0 0-3-15,-7 9-4 16,7 6-1-16,0 7-1 15,2 6-5-15,1-1-7 0,4 5-31 16,8 0-31-16,-5-1-2 16</inkml:trace>
  <inkml:trace contextRef="#ctx0" brushRef="#br0" timeOffset="14881.2233">16820 5306 312 0,'0'0'2'0,"0"0"1"16,10 0 2-16,0 0-1 16,5-3-2-16,0-1-11 0,7-9-48 15,3 8-10-15</inkml:trace>
  <inkml:trace contextRef="#ctx0" brushRef="#br0" timeOffset="15681.2811">16384 4486 296 0,'0'0'9'0,"0"0"3"16,8-8 4-16,-8 8-1 15,8-3 2-15,-8 3-2 16,0 0 2-16,12-1-1 16,-12 1-8-16,7 14-2 15,-1 2-3-15,-1 4-1 0,2 4 1 16,0 3 0-16,-2 0-1 16,3 6 0-16,-3-4 0 15,3 1 0-15,-6-4 0 16,0-3 0-16,-2-3 0 15,0-3 0-15,0-4 0 0,0 0 1 16,0-13 0-16,0 10 1 16,0-10 0-16,0 0-1 15,-4-16 0-15,4-1 0 0,-5-7-1 16,2-6 0-16,1-5-2 16,-1-2-1-16,-2 0 2 15,2 2 0-15,3 5 1 16,-2 6 0-16,2 6 0 0,-3 6 0 15,3 12-1-15,0-9-1 16,0 9-1-16,0 4-1 16,0 11 1-16,0 5-1 0,0 4 0 15,0 6 0-15,0 2 2 16,3 6 1-16,-1-4 0 16,-2-2 0-16,3-4-1 15,-3-9 1-15,0-1 0 16,3-8 1-16,-3-10-1 15,0 0 0-15,0 0-1 0,0-10 0 16,-3-8 0-16,3-7 0 16,-3-4 0-16,1-6-1 15,-1 3 0-15,1 1 0 0,2 5-1 16,-2 6 0-16,2 20 0 16,0 0-3-16,0 15-18 15,7 16-59-15,3 5-3 16</inkml:trace>
  <inkml:trace contextRef="#ctx0" brushRef="#br0" timeOffset="18247.0783">21988 4226 350 0,'0'0'8'0,"0"0"3"16,0 0 0-16,0 0 3 15,0 0-2-15,0 0 0 0,0 0 0 16,0 8 0-16,0-8-7 16,0 24-2-16,0-4-2 15,3 5-1-15,-3 7 1 0,0 4 1 16,2 2 0-16,-2 4-1 15,0 0 0-15,0-4 0 16,0-6 0-16,-2-3 0 16,-1-1-1-16,3-8 1 0,-2-3 0 15,2-7 1-15,0-1 2 16,0-9 0-16,0 0 1 16,0 0-1-16,-2-9 0 15,-1-9 0-15,0-3 0 16,0-9-1-16,3-5-2 0,0-7 0 15,0 2 0-15,-2-2 0 16,2 0-1-16,0 4 1 16,0 2 0-16,0 6 0 15,0 3-1-15,0 2 0 0,-2 5 1 16,2 6-1-16,0-4 0 16,0 9 0-1,0 0 0-15,0 9-1 0,2-12 0 16,-2 12 0-16,0 0 0 15,15-5-1-15,2 5 1 0,-1 0 0 16,1 2 0-16,8-2 0 16,2 3 2-16,5 0-1 15,3-3 0-15,-3 1 1 0,-7-1-1 16,-2 0 1-16,0 0-1 16,-4 0 1-16,-10 0 0 15,-9 0-1-15,0 0 0 16,9 0-1-16,-9 0 0 0,0 0 0 15,0 11 0-15,0 2-1 16,-3 4 1-16,1 5 0 16,2 7 0-16,-5 4 0 15,5 7 1-15,-2-4 0 0,-2 2-1 16,4 1 1-16,-2-2-1 16,2-2 1-16,0 0 0 15,0-3 0-15,0-7 0 16,0 2-1-16,0-7 1 15,0-4 0-15,0-2 0 0,0-5 1 16,0-9 0-16,0 14 0 16,0-14 0-16,-17 4 1 15,4-4-1-15,-4 0 0 0,-3 0 1 16,-5-3-1-16,-5-1 0 16,-5-2-1-16,1 4 1 15,1-3-1-15,4 2-1 16,1-1 1-16,5 1-1 0,4 3-1 15,9 0-1-15,10 0-3 16,-12-3-5-16,12 3-8 16,0 0-28-16,0 0-38 15,12 0-2-15</inkml:trace>
  <inkml:trace contextRef="#ctx0" brushRef="#br0" timeOffset="19777.29">22217 4204 149 0,'0'0'6'0,"0"0"2"0,0 0 2 16,0 0 4-16,0 0 1 15,0 0 2-15,0 0-2 0,0 0 2 16,0 0-5-16,0 0-4 16,0 0 1-16,0 0-1 15,0 0 1-15,15-3-1 16,8 3 1-16,9 0 2 15,12 0 0-15,9-2 0 16,18-1-1-16,12 0-1 0,8-1-1 16,9-4-2-16,10 7 0 15,-4-8-2-15,11 4-1 16,5-2-1-16,0 2 1 16,-1-6-1-16,4 10 0 0,-4-4 0 15,-4 2-1-15,-9-1 1 16,-16 4 0-16,-13 0-1 15,-22 0 1-15,-9-3 0 0,-21 3 0 16,-13 0 0-16,-14 0-1 16,0 0-3-16,0 0-4 15,-16 0-10-15,-2 0-21 16,2 5-38-16,-8 2-5 0</inkml:trace>
  <inkml:trace contextRef="#ctx0" brushRef="#br0" timeOffset="20417.1214">22292 4749 233 0,'0'0'2'0,"0"0"3"15,2-10 2-15,8 5 5 16,10 0 2-16,14-3 3 16,9 1 2-16,24-1 1 15,17 4-2-15,19-4 0 0,8 3-3 16,17 0-2-1,3 3-4-15,0-1-3 0,-4 3-1 16,-12 0-1-16,-19 3-1 16,-9 1-1-16,-19-1 0 15,-21 2-1-15,-12-3-1 0,-10 2-1 16,-16-4-8-16,-9 0-8 16,0 0-21-16,-16 0-38 15,0 0-5-15</inkml:trace>
  <inkml:trace contextRef="#ctx0" brushRef="#br0" timeOffset="20892.7928">22559 5216 396 0,'0'0'0'0,"0"0"0"0,0 0 0 15,0 0 1-15,13 3-1 16,-1 3 1-16,3 3-1 0,9 3 1 15,-5 3 0-15,8 3 0 16,-2 6-1-16,-2 2 1 16,-4 1 1-16,-3-3 0 15,-7 0 1-15,-6 2 0 0,-3-6 0 16,-5-3 0-16,-10-5 2 16,0-2-1-16,-2-7 0 15,-1-3 0-15,0 0 1 16,4-10-1-16,0-10 1 15,5 0-2-15,9-7-1 16,0-3 0-16,13 1-2 0,2-1 0 16,7 3-2-16,6 2-4 15,9 8-14-15,0 9-40 0,0-2-20 16</inkml:trace>
  <inkml:trace contextRef="#ctx0" brushRef="#br0" timeOffset="21233.0402">23032 5323 307 0,'0'0'5'15,"0"0"4"-15,0 0 1 16,0 0 0-16,-9 3 0 0,9-3 0 16,0 0 2-16,0 0 2 15,0 0-5-15,12 3-3 16,3-3-1-16,4-3 1 15,1-3-1-15,1-1 2 16,4 0-2-16,-6-3 0 16,-2 0-2-16,-7 3-1 0,-10 7-1 15,0-13 0-15,-10 11-1 16,-7 2-1-16,-2 0-1 0,-6 10 1 16,0 2-2-16,0 2 1 15,4 6-1-15,5 3 3 16,8 0 0-16,8-1 1 15,5-1 0-15,12-3-1 0,10 0-5 16,9-3-17-16,13-3-52 16,1-7-5-16</inkml:trace>
  <inkml:trace contextRef="#ctx0" brushRef="#br0" timeOffset="21566.3527">23565 5299 389 0,'0'0'3'0,"-11"0"2"16,-1 0 1-16,-2 7 1 16,-9 0 0-16,0 6-1 0,1 2 3 15,-3 2-1-15,2 3-2 16,9-1-2-16,6 5 0 16,6-4-1-16,6-1 2 0,15-5 1 15,5-1-1-15,9-4 0 16,6-4 1-16,3 1-1 15,1-6 0-15,-3 0-1 0,-3 0 1 16,-10-3-1-16,-4 0 0 16,-11 3-4-16,-12 0 0 15,12 0 0-15,-12 0 0 16,0 0 0-16,0 0 0 0,0 0 0 16,-10-2 0-16,10 2 0 15,-10 0 0-15,10 0 0 16,-12 8-85-16,12-8-5 15</inkml:trace>
  <inkml:trace contextRef="#ctx0" brushRef="#br1" timeOffset="34348.5214">19565 3727 321 0,'0'0'6'0,"0"0"3"0,0 0 1 15,0 0 1-15,0 0 0 16,0 0-2-16,0 6 2 16,0 6-1-16,0 6-4 15,0 17-1-15,0 9-2 0,0 16 2 16,0 9 0-16,4 17 1 16,-1 3 1-16,1 6-1 15,-4 3-1-15,0-5-1 16,0-1 1-16,0-8 0 0,-4-6-2 15,-3-5 1-15,7-7 0 16,-8-7-1-16,4-3 0 16,-3-12 0-16,5-10-3 15,-2-6 1-15,4-8 1 16,0-6-1-16,0-3 0 0,0-11 0 16,0 0-1-16,0 0 0 15,0 0-2-15,0-6-2 16,0-4-2-16,0 1-5 15,-8-4-9-15,8-2-13 16,0 3-36-16,-2-8-15 0</inkml:trace>
  <inkml:trace contextRef="#ctx0" brushRef="#br1" timeOffset="35427.938">19502 3700 247 0,'0'0'7'0,"0"0"4"16,0 0 3-16,0 0-1 16,-7 0 1-16,7 0 1 0,0 0-1 15,0 0 2-15,17 0-6 16,1-1-2-16,7 1-3 16,7 0 1-16,10 0 2 15,8 0-1-15,9-3 0 0,4 0-1 16,1 1 0-16,6-1 0 15,7 2-1-15,-7 1-1 0,1-3-1 16,0 0-1-16,-9 3 0 16,-3 0 0-16,-5-2-2 15,-8 2 0-15,-12-3 1 16,-4 3 0-16,-10 0 1 16,-9 0-1-16,-1 0 2 15,-10 0 0-15,0 0 1 0,0 0 1 16,0 0-1-16,0 0 0 15,0 0-1-15,0 0 0 16,0 0-3-16,0 0 0 16,0 0-2-16,0 0 0 15,0 0-2-15,11 11 2 16,-11-11-1-16,3 19 2 0,-1-2 1 16,1 5 0-16,2 8 1 15,-1 12 1-15,-2 5 1 0,-2 13 0 16,7 4 0-16,-7 7 0 15,0 7 0-15,0 3 1 16,0 4-2-16,0 0 0 16,0-5-1-16,0 0 1 0,-3-3 0 15,3-6-1-15,-4-8 0 16,4-1 0-16,0-11 1 16,0-1-1-16,-2-11 0 0,2-1 0 15,0-5 0-15,0-9 0 16,0 0-1-16,-2-6 1 15,2-6-1-15,-2 1 0 16,2-13 1-16,0 13 0 16,0-13-1-16,0 0 0 15,0 0 1-15,-3 6 0 0,3-6 0 16,0 0 0-16,0 0 0 16,0 0-1-16,0 0 1 15,-12 8 0-15,12-8-1 0,-10 5 0 16,10-5 2-16,-9 5-2 15,9-5 0-15,0 0-2 16,0 0 4-16,-9 5-2 0,9-5 0 16,0 0 0-16,-12 5 0 15,3-3 0-15,-4 1 0 16,-5-1 0-16,-7 3 0 16,-5-3-2-16,-12 3 2 15,-5-2 0-15,-11 0 0 16,-11 1 0-16,-7-1 0 0,-7-1-1 15,-1 1 1-15,-8-3 0 16,2 2 0-16,4-2 0 0,16 0 0 16,8 0 0-1,9 0 0-15,16-2 0 0,7-1 0 16,11 3-1-16,11-2 0 16,8 2-2-16,0 0-8 15,18-6-72-15,9 6-4 0</inkml:trace>
  <inkml:trace contextRef="#ctx0" brushRef="#br1" timeOffset="49790.0323">20263 3435 124 0,'0'0'5'0,"0"0"1"0,-2 7 2 15,2-7 6-15,0 0 5 16,0 0 2-16,7 9 2 16,5-9 1-16,6-13-1 0,9 3-1 15,5-12 0-15,10 0-4 16,11-13-3-16,9-2-2 15,13-12 0-15,4-4-2 16,13-3 0-16,6-4-2 16,8-4-1-16,1-1-2 0,5-2-1 15,0 3-2-15,-3-3-1 16,-5 2 0-16,-2 4-1 16,-8 4-1-16,-4 3-1 15,-5 4 0-15,-13 5 1 16,-9 7 0-16,-12 9 0 0,-11 4 1 15,-8 8 0-15,-10 8 1 16,-6-3-1-16,-9 6-1 16,-7 6-1-16,0 0 0 0,0 0-3 15,0 0 0-15,0 0-3 16,0 0-6-16,0 0-16 16,-10 18-34-16,-3-6-14 15</inkml:trace>
  <inkml:trace contextRef="#ctx0" brushRef="#br1" timeOffset="50494.4171">20507 2982 292 0,'0'0'0'16,"0"0"3"-16,0 0 2 15,0 0 1-15,-3 10 1 16,-4 4 1-16,-4 6 0 0,-3 6 0 16,-4 9 0-16,-1-1-1 15,-6 7-2-15,0-3-1 16,-3 2 1-16,3-8 2 15,0 1-2-15,4-6 1 0,-2-7 0 16,3-1-1-16,5-6 0 16,0-1-2-16,5-5 0 15,10-7-1-15,-13 10 0 0,13-10 1 16,0 0 1-16,13 0 0 16,8-3 1-16,0-6 1 15,9 2 1-15,5-3 1 16,8 0-1-16,1 0-1 0,4-2-1 15,2 4 0-15,-8 1-1 16,-1 2 0-16,-3 2-2 16,-5 0 0-16,-12 1-2 15,0 2 2-15,-4 0-2 16,-7 0 1-16,0 5 0 0,-10-5 0 16,8 3 1-16,-8-3-1 15,0 0 1-15,0 0 0 16,9 6 1-16,-9-6 0 15,0 0-1-15,0 0 0 0,0 0-3 16,0 0-3-16,0 0-7 16,0 0-25-16,12 0-46 15,-12 0-3-15</inkml:trace>
  <inkml:trace contextRef="#ctx0" brushRef="#br1" timeOffset="65773.9398">14013 9837 240 0,'0'0'5'16,"0"0"4"-16,0 0 4 15,0 0 0-15,0 0 0 0,0 0 1 16,0 0-3-16,0 0 0 16,0 0-7-16,0 0-2 15,0 0-3-15,13 5 0 16,2-3 1-16,9 1 2 0,9 1 2 15,11-1 3-15,10 2 1 16,14-3 0-16,12-2 2 16,13 0-1-16,17 0 0 15,13-2 0-15,18-6-1 0,13 1-1 16,20 2 0-16,13-4-1 16,14 1-1-16,4-2 1 15,15-1-4-15,10 4 0 0,0-2 0 16,7 1-1-16,4 3 0 15,0-2 0-15,3 4-1 16,4-2 1-16,-4 3-1 16,2 0 1-16,-3-4-1 15,-2 4 0-15,1-3 1 0,-8-2-1 16,-9 0 0-16,-7-1 1 16,-13-2-1-16,-16 3 1 15,-17 0-1-15,-23 1 0 16,-25-1 1-16,-20 2-1 15,-26-1 1-15,-19 6 0 0,-17-2 1 16,-17-1-1-16,-9 3-2 16,-16 0-3-16,0 0-3 15,-9-4-6-15,-10 4-12 16,-18 3-33-16,-23-2-23 0,-15 4-4 16</inkml:trace>
  <inkml:trace contextRef="#ctx0" brushRef="#br1" timeOffset="66608.9577">13653 10094 41 0,'0'0'2'16,"0"0"3"-16,18 0 3 16,-9 0 4-16,11 0 4 15,0 0 7-15,15 3 0 0,12 0 4 16,8-2-2 0,12 2 2-16,13-3-5 0,9 2-2 15,14 2-3-15,20-2-2 16,-1-2-3-16,10 0-1 15,12 0-2-15,10 0 1 16,6-6-3-16,8 4 0 0,6-5-1 16,8-1-1-16,11 1 0 15,14-1 0-15,7-1 0 16,1-1-2-16,22 0 1 0,2 3-1 16,8-3-1-16,8 0 1 15,4 0 0-15,-4 2-2 16,-1 1 1-16,0-1 0 0,-13 1-1 15,-7 2 1-15,-8 0-1 16,-10 0 0-16,-15 3 1 16,-6-1-1-16,-15-2 1 15,-12 3-1-15,-19 0 1 0,-13-4-1 16,-21 4 1-16,-23 0 0 16,-15-1 1-16,-25 1 1 15,-10 2 0-15,-19-3 0 16,-9 3-1-16,-14 0 1 15,0 0-2-15,0 0 0 16,0 0-1-16,0 0-1 0,0 0 0 16,-7 0 0-16,-1 3 0 15,-2-3 0-15,1 2 1 16,9-2 0-16,-16 3 0 0,16-3 1 16,-9 2-2-16,9-2 0 15,0 0 0-15,0 0-2 16,0 0 0-16,0 0-2 15,0 0-3-15,0 0-5 0,0 0-9 16,0 0-17-16,-10-2-27 16,10 2-15-16</inkml:trace>
  <inkml:trace contextRef="#ctx0" brushRef="#br1" timeOffset="69475.031">14695 5474 293 0,'0'0'7'15,"0"0"4"-15,0 0 3 16,0 0 2-16,2-9 1 0,-2 9 3 15,0 0 1-15,0-12-1 16,0 12-6-16,0 0-5 16,0 0-3-16,0 0-2 15,-5 0-2-15,5 0-1 0,-15 17-2 16,3-3 1-16,-3 1 0 16,0 5 0-16,-5 3 1 15,-3 1 0-15,4-2-1 16,-3 1 1-16,1-3 0 0,5-2 0 15,-2 1-1-15,2-7 1 16,3-2-1-16,13-10 1 16,-13 10 0-16,13-10 1 15,0 0 0-15,0 0 0 16,0 0 0-16,0 0 0 0,0 0 0 16,0-10 0-16,2 2-1 15,3-1-1-15,0-6 0 16,0 3 0-16,2-2 0 0,1 2 0 15,-3 0-1-15,-3 2 2 16,2 0-1-16,2 0 1 16,-6 10-1-16,4-9 1 15,-4 9-1-15,0 0 1 0,0 0-1 16,0 0-1-16,0 0 0 16,0 0-1-16,0 0 0 15,0 0 0-15,0 0 1 16,10 2-1-16,-10-2 1 15,9 15 0-15,-8-5 1 16,5 2 1-16,1 0-1 0,-1 3 0 16,-5 3 1-16,3-3-1 15,-2 2 1-15,0-2-1 16,3-3 0-16,0 0 1 0,3 2-1 16,-1-2 1-16,3-3 0 15,3 2 0-15,-1-4-1 0,3 0 0 16,2 1 1-16,-2-4-1 15,3 4 1-15,-1-3-1 16,-6-1 1-16,8 2-1 16,-8-1 0-16,2-1 0 15,0 1 0-15,-1 1 0 0,-1-2 0 16,-1 2 1-16,-1-4-1 16,-2 3 0-16,-7-5 0 15,18 5 0-15,-18-5 1 16,10 8-1-16,-10-8 0 15,10 5 0-15,-10-5 0 16,10 4 0-16,-10-4 0 0,12 5 0 16,-12-5 0-16,0 0 0 15,11 8 0-15,-11-8 1 16,0 0-2-16,9 5 2 0,-9-5-1 16,0 0 0-16,10 7 0 15,-10-7 0-15,0 0 1 16,0 0-1-16,11 7 0 0,-11-7 0 15,0 0 0-15,0 0 0 16,0 0 1-16,0 0-1 16,7 6 1-16,-7-6-1 15,0 0 2-15,0 0-1 0,0 0 1 16,0 0 1-16,0 0 0 16,0 0-1-16,5-6 0 15,-5 6 0-15,4-14 0 16,1 4-1-16,1 0 0 15,-1-5-1-15,0 3 0 0,2-6 0 16,3 6 0-16,-2-3 1 16,1 0-1-16,-1 5 0 15,0-7 1-15,0 8-1 16,1-5 1-16,-2 7 0 0,1-4 0 16,-8 11-1-16,12-12 2 15,-12 12-2-15,10-9 0 16,-10 9 0-16,0 0 0 0,0 0 0 15,8-5 0-15,-8 5 0 16,0 0 0-16,0 0 0 16,0 0 0-16,0 0 0 0,0 0 0 15,0 0 0-15,0 0 0 16,0 0 0-16,0 0 0 16,0 0 0-16,0 0 0 15,-5 0 0-15,5 0 0 16,-9-3 0-16,9 3 0 0,-14-10 0 15,-2 3 0-15,-2 0 0 16,-2-3 0-16,-6-2 0 16,-1 1 0-16,0-1 0 15,-3 2 0-15,2-3 0 0,-2 4 0 16,4-4 0-16,3 4 0 16,1-1 0-16,1-3 0 15,5 4 0-15,0 0 0 16,-1 0 0-16,4 3 0 0,4 0 0 15,-3 0 0-15,12 6 0 16,-16-9 0-16,16 9 0 16,-9-3 0-16,9 3 0 15,0 0 0-15,0 0 0 0,0 0 0 16,0 0 0-16,0 0 0 16,0 0-2-16,0 0 0 15,0 0 0-15,12 7 0 16,3 4 0-16,4 1 1 15,9 6 1-15,-1-1 1 0,7 3-1 16,-1-1 1-16,5 1-1 16,-3-2 1-16,-5 0 0 15,-3-1-1-15,-5-1 0 16,0-6 0-16,-6 0 0 0,-2 0 0 16,-6-5 0-16,-8-5 0 15,10 7 0-15,-10-7 1 0,0 0 1 16,0 0-2-16,0-7 1 15,0-1 0-15,-8-4-1 16,-6-3 2-16,-4-1-4 16,-2-4 1-16,-5-1-1 0,-4 1 1 15,-4 3-1-15,3 0 2 16,-2 3-1-16,2 2 0 16,4 1 1-16,5 4 0 15,4-1 0-15,1 2 0 0,16 6 0 16,-12-4-3-16,12 4 0 15,0 0-3-15,17 12-17 16,21 1-59-16,-1-1-3 16</inkml:trace>
  <inkml:trace contextRef="#ctx0" brushRef="#br1" timeOffset="72317.7486">15244 6111 84 0,'0'0'5'0,"0"0"2"16,0 0 3-16,0 0 0 15,0 0 1-15,0 0-1 16,0 0 4-16,0 0 2 0,0 0-4 16,0 0-2-16,8 0-1 15,-8 0 0-15,8 0 0 16,-8 0 0-16,14 2-3 0,-14-2-2 16,12 5 1-16,-12-5-2 15,12 6 0-15,-12-6 1 16,12 6-2-16,-12-6 1 15,18 8 0-15,-10-3 2 0,-8-5-1 16,17 13 0-16,-10-8 0 16,6 0 1-16,-3 0-1 15,1 2-1-15,-2-2 0 16,3 3-1-16,-4-4 1 16,0 4-2-16,1-1 1 0,1 0-1 15,0 1 0-15,0 1 0 16,0-1 0-16,0 2 1 15,5-1-1-15,-5 2 0 16,5-1 0-16,-3 0-1 0,1 0 1 16,-1-3 0-16,2 3-1 15,-1-3 1-15,3 3 0 16,-5-5-1-16,5 6 1 16,-4-5 0-16,3 6-1 0,-2-6 1 15,1 4-1-15,-1 0 1 16,4-3 0-16,1 3-1 15,-4 0 1-15,4-3-1 16,-4 1 0-16,3-1 0 0,0 4 0 16,-1-7 0-16,-2 6 0 15,-2-2 0-15,-1 0 0 16,0 1 0-16,1-1 0 16,1-4 0-16,-1 4 0 15,0-1 1-15,1 0-1 0,-1 4 1 16,1-5-1-16,2 2 2 15,0-1-1-15,-3-2 0 16,3 3 0-16,0 0 0 0,-1 2 0 16,-1-3 0-16,1-2-1 15,0 2 1-15,0 1-1 16,2-3 0-16,-2 2 0 16,2 5 0-16,0-5 1 0,0 4-1 15,1-4 1-15,-2 4-1 16,2-2 1-16,-2 2 0 15,2-2 0-15,1-2 0 16,-3 3 0-16,2-2 0 16,-1 1 0-16,1-1 0 0,0 2 0 15,5-2 1-15,-4 2-1 16,4 0 0-16,-2-3 1 16,2 5-1-16,-1-4 1 15,1 2-1-15,-5-1 0 0,-2-1-1 16,-3 2 1-16,0-3-1 15,4 0 0-15,-6-2 0 16,3 2 0-16,-1 4 0 0,-1-4 1 16,3 1-1-16,0 2 1 15,1-3 0-15,0 3 1 16,0 0-1-16,6 2 0 16,-5-2 0-16,2 2 0 0,1 1 0 15,2-1 0-15,1 3 0 16,-1-2 1-16,-1-1 1 15,4 2-1-15,-2-3 0 16,0 1-1-16,-2 0 1 16,5 2 0-16,-2-2-1 0,-4 0 0 15,6 0 0-15,-5 3-1 16,1-6 1-16,-1 5 1 16,4-2-2-16,-10 0 1 0,7-2 0 15,-4 3 0-15,3-6-1 16,-2 5 1-16,-2 1 0 15,2-4 0-15,2 4 0 16,-3 0 0-16,3-1 0 0,0-2-1 16,-2 5 1-16,-1-3 0 15,4 0-1-15,-1 0 1 16,-1 3-1-16,-2-3 0 16,-2 1 1-16,4 0 0 0,-3-1-1 15,1-2 1 1,-4 0-1-16,1-1 0 0,2 4 1 15,-2-1-1-15,6-2 1 16,-3 3 0-16,3-4-1 16,-5 4 1-16,7-1-1 15,-4 1 1-15,2-1-1 0,-5-2 0 16,0 0 0-16,-3 2 0 16,3 1 0-16,0 0 0 0,-3-4 0 15,1-1 0-15,-1 1 0 16,1 4 0-16,-1-4 0 15,3 2 1-15,-2-4-1 16,-5 3 0-16,6 0 0 0,-4-5 0 16,0 2 0-16,0 1 1 15,-10-8-1-15,15 10 0 16,-15-10 0-16,11 10 0 16,-11-10 0-16,14 9 0 0,-14-9 1 15,9 10-1-15,-9-10 0 16,11 7 0-16,-11-7-1 15,10 8 1-15,-10-8 0 16,0 0 0-16,12 7 0 16,-12-7 0-16,0 0 0 0,8 10 0 15,-8-10 1-15,0 0-1 16,0 0 0-16,0 0-1 16,7 7 0-16,-7-7-4 0,0 0-11 15,0 0-32-15,7 8-27 16,-7-8-4-16</inkml:trace>
  <inkml:trace contextRef="#ctx0" brushRef="#br1" timeOffset="73290.9086">18000 7758 338 0,'0'0'5'0,"0"0"0"0,-7 0 1 16,7 0 1-16,-12 3 0 16,12-3-1-16,-18 7 1 15,11-2 0-15,7-5-5 0,-16 17-1 16,12-7 0-16,-2 0-1 15,6 0 1-15,0 3 1 16,0-6 0-16,3 3 1 0,-3-10 1 16,18 10 1-16,-10-7 2 15,3-1 2-15,0-2 0 16,-2 0 0-16,1-5 1 16,-10 5-1-16,13-15-1 0,-13 15-1 15,5-17-2-15,-5 17-1 16,-5-15-2-16,5 15-1 15,-15-7-1-15,5 7-1 16,-2 0 0-16,-4 1-1 16,5 10 0-16,0-1 1 0,-1 5 0 15,7-2 1-15,3 3 1 16,0-1 0-16,2 0 0 16,7-6 0-16,2-1 1 15,7 1 0-15,-2-8-1 0,4-1 0 16,-3 0 1-16,2-5-1 15,-5-5-1-15,4 0 1 16,-7-2-1-16,1-3 1 0,-4 1-1 16,-6-1 0-16,0 0 0 15,-6 0-1-15,-4 4 1 16,-4 4-1-16,-4 5 0 0,0 2-1 16,-1 2 0-16,-3 8 0 15,3 4 0-15,3-2 1 16,6 5 0-16,2-2 1 15,2 2 0-15,6-5 1 16,6 2 0-16,7-6 1 16,1-3 0-16,4-1 0 0,1-4-1 15,4-6 0-15,-3-2-1 16,-3-4 0-16,3-3 0 16,-4 0 0-16,-6-1 0 15,-6 0 0-15,-4 0-1 0,0 2 0 16,-9 4 1-16,-9 0-2 15,-1 10 1-15,-4 0-1 16,-2 5 0-16,-1 7-1 0,4 1 1 16,5 5 1-16,2 0 0 15,8-4 1-15,7 3 0 16,0-7 1-16,15-3 0 16,1-4-1-16,8-3 0 0,1 0 0 15,0-10 0-15,-4-2 0 16,0-5 0-16,-3 2 0 15,-14-2 0-15,-1 1 1 16,-6 3-1-16,-7 6 0 16,-7 2-1-16,-1 5 1 0,-5 3-3 15,-1 5-7-15,7 4-37 16,2 8-35-16,9-2-1 31</inkml:trace>
  <inkml:trace contextRef="#ctx0" brushRef="#br1" timeOffset="74717.5658">15176 7924 154 0,'0'0'2'16,"0"0"-1"-16,0 0 1 0,0 0 2 15,0 0 3-15,0 0 3 16,0 0 4-16,11-2 3 16,-11 2 0-16,14 0 1 15,-1 0 1-15,3 0 0 0,3 0-4 16,0 0-2-16,9 0-2 16,-1 2-2-16,8 2-1 15,8-3-1-15,-4-1 0 16,16 0-2-16,1 0 1 15,12 0 0-15,4-1-1 0,8-5-1 16,5 3 1-16,7 1-2 16,2-1 0-16,5 3 0 15,4 0-1-15,-3 0 0 16,0 0-1-16,3 0 0 16,-6 5 1-16,0-2-2 0,4 3 1 15,-9-2 0-15,-2-4 0 16,-1 2 0-16,-4-2-1 15,-3 3 1-15,-5-3-1 0,-5 0 1 16,0 3-1-16,-10-3 1 16,-2 2-1-16,-10 1 0 15,-6-1 1-15,-7 3-1 0,-4-3 0 16,-11 1 0-16,-4-3 0 16,-6 0 0-16,-2 3 0 15,-10-3 0-15,10 0-1 16,-10 0-2-16,0 0-6 15,0 0-13-15,0 0-39 16,0 0-14-16</inkml:trace>
  <inkml:trace contextRef="#ctx0" brushRef="#br1" timeOffset="75356.8127">16922 7843 442 0,'14'0'1'0,"12"0"-1"0,8 0 0 15,9 0 1-15,1 0-1 0,6 0 1 16,0 2-1-16,0-2 1 16,-16 0-1-16,-11 3 1 15,-8-3 0-15,-15 0 0 16,12 0-1-16,-12 0-1 0,0 0-3 15,0 0-11-15,-5 0-23 16,-12 0-42-16,2 0-2 16</inkml:trace>
  <inkml:trace contextRef="#ctx0" brushRef="#br1" timeOffset="78000.6468">14744 7670 274 0,'0'0'6'15,"0"0"2"-15,0 0 4 16,0 0 1-16,0 0 3 0,0 0-2 15,-9-6 1-15,9 6 0 16,0 0-4-16,0 0-5 16,7 0-2-16,6 0 0 0,4 0-2 15,5 3 1-15,10-3 1 16,3 3 0-16,5-3 1 16,2 0 0-16,0-3 0 15,-2 0-1-15,-5-1-1 16,-2 1-1-16,-6-2 1 15,-5 2-2-15,-7 1 0 0,-5 0-1 16,-10 2 1-16,15-2-2 16,-15 2 1-16,0 0-1 15,0 0 0-15,3 4 1 16,-3-4-2-16,2 13 1 16,0-3 0-16,-2 2 0 0,0 0 1 15,3 5 0-15,-3 1 0 16,0-1 0-16,0 1 0 0,0 1 0 15,0 4 1-15,-3-5-1 16,3 6 2 0,0-2 0-16,-2-2-2 15,2 0 2-15,0-1 0 16,0-3-1-16,-2 0 1 16,2-3-1-16,0-6-1 15,0-7 1-15,-3 13-1 0,3-13 1 16,0 0-1-16,-2 12 1 15,2-12-1-15,0 0 1 16,0 0-1-16,0 0 0 16,-6 9 0-16,6-9 1 15,0 0 0-15,-10 6 1 16,10-6 0-16,-17 5 0 0,5-3 0 16,0-2 1-16,-6 0-1 15,-3 0 0-15,0 0 0 16,-4 0-1-16,-5 0 0 0,-5-2 0 15,5 2-1-15,-4-5 0 16,-2 2 0-16,1 0 0 16,1 2 0-16,4-2 0 0,0 3 0 15,11 0-1-15,-1 0 1 16,4 0 0-16,4 0 0 16,12 0 0-16,-12 0 0 15,12 0-1-15,0 0 1 16,0 0-1-16,0 0 0 0,0 0 0 15,0 0-1-15,0 0 1 16,0 0 0-16,0 0 1 16,0 0-1-16,0 0 1 15,0 0 0-15,0 0 0 16,0 0 0-16,0 0 1 0,0 0-1 16,0 0 1-16,5 3 0 15,-5-3 0-15,0 0 0 0,5-6 0 16,-5 6 1-16,7-19-1 15,-2 7 0-15,0-5-1 16,0-6-1-16,0 0 0 16,-2-1 0-16,0-1 1 0,-3 3-1 15,4-1 0-15,-4 3 0 16,0 8 1-16,0-1 1 16,0 4-1-16,0 9 0 15,0-10 0-15,0 10-1 0,0 0 0 16,0 0-2-16,0 0 0 15,0 0 1-15,0 0-1 16,2 8 1-16,1 1-1 16,-1 1 2-16,0 5 0 15,-2 0 1-15,4 0 0 0,-4 5 1 32,0-5-1-32,0-1 2 15,0 1-1-15,0-3 0 0,0-2 0 16,0-10 0-16,0 14 0 15,0-14-1-15,0 0 0 16,0 0 0-16,0 0 0 0,0 0 0 16,0 0 0-16,0 0 1 15,-4 6 1-15,4-6 0 16,0 0 0-16,0 0 1 0,0 0-1 16,-4-12 0-16,4 4-1 15,-3-4-1-15,3-3 0 16,-2-2 0-16,-2-3-1 15,4 3 0-15,-1-3 0 16,1 5 1-16,-2 0 0 16,2 5 0-16,0 10-2 0,-3-15 0 15,3 15-1-15,0 0 0 16,0 13 0-16,0 4 0 16,0 2 0-16,0 14 2 15,3-1 2 1,-1 6 0-16,-1-3 1 15,3-3 0-15,-2-3 1 0,1-7-2 16,-1-1 2-16,0-12-2 16,-2-9 1-16,0 10 1 15,0-10 0-15,0 0 0 16,0-7-1-16,0-5 1 0,0-4-1 16,-2-2-1-16,-3-6-1 15,-1 0 0-15,5-1-2 16,-4 0 0-16,3 3 1 15,-1 4 0-15,1 6-1 16,-4 3 1-16,6 9-2 16,0 0 0-16,0 0 1 0,0 0-1 15,0 0 0-15,-2 14 2 32,2 1 0-32,0 2 0 0,0 0 1 15,0 1 1-15,0-3 1 16,2-3 0-16,-2-2 0 15,0-10 0-15,0 0 0 0,0 0 1 16,0 0-1-16,0-10 0 16,0-2-1-16,0-6-1 15,0-5 0-15,0-1-1 0,0 0 0 16,0 1-1-16,0-2 1 16,0 5 0-16,0 3 0 15,0 5 1-15,0 2-1 16,0 10 0-16,6-7-1 15,-6 7 0-15,13-5 1 0,0 2-1 16,3 3 0-16,4 0 0 16,4 0 1-16,3 0 1 15,3 3 0-15,3-3 0 16,1 2 0-16,-4-2 1 0,6 0-1 16,-6 0 1-16,0-5 0 15,-6 0-1-15,-2 2 1 16,-6-1 1-16,-2-1-1 15,-4 2 1-15,-10 3 0 0,10-6-1 16,-10 6 1-16,0 0-1 16,0 0 0-16,0 0-1 15,0 0-1-15,0 0 0 0,0 6 0 16,0 2-1-16,0 4 0 16,0 3 0-16,-2 4 1 15,0 4 1-15,2 9 1 16,0-2 0-1,0 2 0-15,4 0 1 16,-1-2 0-16,4-1 0 16,-2-4 0-16,0-5-1 15,0-7 0-15,0-3-1 16,-5-10 1-16,5 13-1 0,-5-13 1 16,0 0 0-16,0 0 0 15,0 0 1-15,-5 7-1 16,5-7 1-16,-15 0-1 0,3 0 0 15,-1 0 0-15,-5 0 0 16,1 0-1-16,-7 0 0 16,1 2 0-16,-3 0 0 0,2 1 0 15,-3 0-1-15,-1 1 1 16,7-1 0-16,-2-1-1 16,5-2 1-16,4 3 0 15,3-3 0-15,4 0 0 16,7 0 0-16,-12 0-1 15,12 0-1-15,0 0-2 16,0 0-2-16,0 0-6 0,0 0-7 16,-11-3-15-16,11 3-35 15,0 0-14-15</inkml:trace>
  <inkml:trace contextRef="#ctx0" brushRef="#br1" timeOffset="79439.464">14625 8860 306 0,'0'0'8'0,"0"0"6"0,-3-9 0 15,3 9 2-15,0-11 2 16,0 11-1-16,5-7 0 16,-5 7 0-16,20-2-8 15,-8 2-5-15,9 8-2 0,-4 4 0 16,3 6-1-16,0-1-1 16,0 5 1-16,-5-2 0 15,-2 4 0-15,-1-3-1 0,-8-4 1 16,1-2 0-16,-5-3 0 15,0 0 1-15,0-12 0 16,-12 12 1-16,5-12 0 16,-4 0 0-16,2-5 0 0,2-7-1 15,2-7 0-15,1-1 0 16,4-5-2-16,9-3 0 16,-2 4-1-16,4-3-3 15,8 6-7-15,-3 1-15 16,-1 4-52-16,6 8-3 0</inkml:trace>
  <inkml:trace contextRef="#ctx0" brushRef="#br1" timeOffset="79919.3371">14971 8874 401 0,'0'0'5'16,"0"0"2"-16,0 0 2 15,0 0-1-15,0 0 2 0,0 0-1 16,0 0 1-16,0 0-1 16,0 0-3-16,12-5-4 15,-6-4 0-15,6 6-1 0,0-9 0 16,0 3 1-16,1-1-1 16,-4 0 1-16,-1 3-1 15,-8 7 0-15,5-12-1 16,-5 12-1-16,-15 0 0 0,1 4 0 15,-8 9-1-15,2 1 0 16,-1 6-1-16,1 6 2 16,2-4-1-16,9 0 2 15,2 3-1-15,7-8 2 16,7 1 0-16,5-9 0 16,10 1 1-16,4-7 0 0,2-1 0 15,6-2 0-15,-2-2-1 16,-2-1 0-16,-3-1-1 15,-4-2 1-15,-6 4-1 0,-4-1 0 16,-4 3-1-16,-9 0 1 16,0 0-1-16,0 0 0 15,0 0-2-15,0 0-1 0,0 0-1 16,-7 0-5-16,7 0-8 16,-18 0-13-16,9 5-39 15,-1-5-10-15</inkml:trace>
  <inkml:trace contextRef="#ctx0" brushRef="#br1" timeOffset="80355.5316">15390 8756 390 0,'0'0'5'0,"0"0"2"16,0 0 2-16,0 0 0 15,-2-12 1-15,2 12 0 16,-15-2-1-16,2 2 1 0,-1 0-4 16,-2 12-4-16,0 4-1 15,0 0 0-15,2 4-1 16,4 2 0-16,4 7 1 15,6-8 0-15,4 2 1 16,4-9 0-16,10-1 1 0,4-4 0 16,4-3 0-16,1-5 0 15,1-1-1-15,-1 0 0 16,-2-1 0-16,-3-5 0 16,-4 4-1-16,-6-3 1 0,-2 3 0 15,-10 2 0-15,12-3-1 16,-12 3 0-16,0 0-2 15,0 0-3-15,-7 0-9 0,7 0-29 16,-19 10-42-16,8-1-1 16</inkml:trace>
  <inkml:trace contextRef="#ctx0" brushRef="#br1" timeOffset="80829.8678">14672 9324 335 0,'0'0'3'0,"0"0"0"0,0 0 2 16,5-2 4-16,7-6 2 15,7-1 3-15,17-2 3 0,8-5 0 16,19-2 0-16,14-2-1 15,13-2 0-15,6-1-4 16,9 2-1-16,-1 3-3 0,-7 0-2 16,-7 6-2-16,-15 2-1 15,-18 5-2-15,-13 0 0 16,-12 3-1-16,-16 2 2 0,-16 0-2 16,0 0 0-16,-11 7-2 15,-13 3 1-15,-14 2-1 16,-4 0-2-16,-13 6 0 15,-8 0-2-15,-3 2 0 16,-9 1-2-16,1 1 0 0,2-2 0 16,2-3 2-16,8 1 1 15,13-5 0-15,4-1 2 16,12-4 1-16,8-4 0 16,16-4 2-16,9 0-1 15,12-7 1-15,13-3-2 0,5-4-7 16,13-4-26-16,3 0-41 15,9-7-1-15</inkml:trace>
  <inkml:trace contextRef="#ctx0" brushRef="#br1" timeOffset="85915.0504">21056 6907 234 0,'0'0'8'0,"0"0"4"15,0-12 4-15,0 12 3 0,0-17 2 16,0 10 3-16,-2-5 0 16,-1-1 4-16,-2 4-8 15,2 1-4-15,3 8-4 16,-14-14-3-16,4 9-3 16,0-2-2-16,-3 4-1 0,-4 1-3 15,-5 2 0-15,-1 0 0 16,-2 2-1-16,-2 5 1 15,-4 3-1-15,0 2 1 0,1 1 0 16,0 4 0-16,1 1-1 16,1 1 1-16,1 1 0 15,0 5 0-15,2-1-1 0,-3 4 1 16,3-1 0-16,-2 6 0 16,3 3-1-16,3-3 1 15,-1 4 1-15,4-3-1 16,-1 1 0-16,1 2 1 15,1 1-1-15,-1-3 1 0,0-2-1 16,6 5 1 0,-2-1 0-16,-1 0 0 0,3 4 1 15,-1 0-1-15,0 1 1 16,6 0 0-16,-3 3-1 16,2 0 2-16,1 2 0 0,2-5 1 15,5 2-1-15,0-2 0 16,0 1 1-16,8-4-1 15,-1 1 1-15,5-3-1 0,1-3 0 16,4 4-2-16,1-4 1 16,4 1 0-16,1 0 0 15,1-1 0-15,3-4-1 16,3 6 2-16,2-7-3 0,1 0 0 16,-2 0 0-16,6 0 0 15,-3-2 0-15,1-3 0 16,4 0 0-16,-3-3 0 15,11 4 0-15,-8-8 0 0,4 0 0 16,1 1 0-16,2-1 0 16,-2-2 0-16,4 3 0 15,1-1 0-15,1-2 0 16,0-3 0-16,4 3 0 16,-4 0 0-16,-1-3 0 0,1 0 0 15,-2-4 0-15,1-1 0 16,-2 1 0-16,-2-6 0 15,5-2 0-15,0 0 0 0,5-5 0 16,-1-4 0-16,3-2 0 16,0-1 0-16,3 0 0 15,2-6 0-15,-2 1 0 16,-1 2 0-16,1-4 0 0,-5-1 0 16,0 2 0-16,2-2 0 15,-8-2 0-15,4 0 0 16,-3-3 0-16,-4 4 0 15,0-3 0-15,-5 0 0 16,-3-3 0-16,-4 1 0 0,1-3 0 16,-5 2 0-16,-3-3 0 15,1-5 0-15,-9 3 0 16,1-2 0-16,-2-1 0 16,-3-5 0-16,-3 3 0 0,-4-1 0 15,-6 2 0-15,4-2 0 16,-6 1 0-16,0 2 0 15,0-2 0-15,-4 3 0 0,2 1 0 16,-3 0 0-16,3-1 0 16,-6 2 0-16,4 1 0 15,-4-5 0-15,0 5 0 0,1-6 0 16,-2 1 0-16,-2 5 0 16,4-4 0-16,-3 2 0 15,-1 1 0-15,-1 0 0 16,3 3 0-16,1-2 0 15,-4 5 0-15,2 1 0 0,2-1 0 16,-4 2 0 0,5 1 0-16,-6-1 0 15,3 4 0-15,-2-5 0 0,1 6 0 16,2-6 0-16,-4 5 0 16,3-5 0-16,-2 2 0 0,-3 2 0 15,2 1 0-15,-2-2 0 16,0 4 0-16,-2 1 0 15,2-1 0-15,-5 3 0 0,2 1 0 16,2 2 0-16,-5-1 0 16,2-2 0-16,-1 2 0 15,-5-2 0-15,3 1 0 0,-3 2 0 16,0-1 0 0,-3 1 0-16,-1 0 0 0,-1-1 0 15,-2 3 0-15,-1 0 0 16,1 0 0-16,-7-2 0 15,1 2 0-15,-2 3 0 16,1-5 0-16,-7 1 0 16,5-1 0-16,-5 1 0 0,2 2 0 15,-4-4 0-15,4 4 0 16,-4-1 0-16,4 3 0 16,-1 1 0-16,0 4 0 0,0-3 0 15,-1 5 0-15,3 0 0 16,-1 0 0-16,1 3 0 15,-4 1 0-15,3 4 0 0,-2-1 0 16,2 3 0-16,-1 3 0 16,-2-4 0-16,2 7 0 15,-2 1 0-15,4 3 0 0,-3-3 0 16,0 8 0-16,7 0 0 16,0 4 0-16,0 3 0 15,2 3 0-15,0 2 0 16,3 5 0-16,1 1 0 15,4 6 0-15,-1 5 0 0,0 1 0 16,2 2 0-16,1-1 0 16,2 5 0-16,2 6 0 15,2-4 0-15,0 4 0 16,4-2-2-16,2 5 2 16,8 2 0-1,4-1 2-15,3 1-2 0,8-5 0 16,9-1 0-16,8-3 0 15,7-4 0-15,6 3 0 0,9-12 0 16,0-1 0-16,9-2 0 16,2-4 0-16,2 0 0 15,-1-5 0-15,-1-1 0 0,-3-5 0 16,-3-2-4-16,-5-5-28 16,-15-3-53-16,8-7-4 15</inkml:trace>
  <inkml:trace contextRef="#ctx0" brushRef="#br1" timeOffset="87254.3667">17855 7768 179 0,'0'0'8'0,"0"0"6"16,0 0 4-16,0 0 2 15,0 5 0-15,0-5 1 16,0 0 0-16,0 0-1 15,0 0-8-15,0 13-4 0,0-13-4 16,7 7-1-16,-7-7-1 16,17 14 0-16,-4-1 0 15,3 3 1-15,5-2 1 16,6 6 0-16,1 2-1 16,6 5 0-16,-2 1 0 15,8 6 0-15,5-1 1 16,-1 6 1-16,9 3-2 15,-1 1 1-15,6 4 0 16,4 0 0-16,5 7 0 0,4 4 0 16,9 3-1-16,2 2 0 15,8 3 0-15,5 3-1 0,4 1 0 16,2 4 0-16,9 3-1 16,0 2-1-16,4 3 1 15,3 2 0-15,-1 3-1 16,9-1 0-16,-1 4 0 15,2-1-1-15,2 3 1 0,-1-6-1 16,-1 3 1-16,1-3-1 16,0-1 0-16,-3-3 0 15,0 0 0-15,-2-4 0 16,-3-1 0-16,-4-2 1 16,-8-3 0-16,-3-3-1 0,-11-4 1 15,0-5 0-15,-10-1 0 16,-9-8 0-16,-6 2 0 15,-6-8 0-15,-8-5 0 0,-9-7 0 16,-6 0 0-16,-6-9-1 16,-6-4 2-16,-7-3-1 15,-8-7 1-15,-1 0 1 16,-11-10 2-16,10 10 1 0,-10-10 1 16,0 0 1-16,0 0 0 15,0 0 0-15,0 0-1 16,0 0 0-16,0 0-2 15,0 0-1-15,0 0-1 16,0 0-3-16,0 0-1 0,0 0-6 16,0 0-11-16,0 0-31 15,9 0-34-15,-9 0-1 16</inkml:trace>
  <inkml:trace contextRef="#ctx0" brushRef="#br1" timeOffset="88397.5431">17959 7850 228 0,'0'0'5'16,"0"0"1"-16,0 6-2 15,0-6 0-15,0 0 0 16,0 0-2-16,0 9 2 0,0-9 1 16,0 12-5-16,7-2 0 15,6-2 1-15,-2 8 1 16,8-3 1-16,0 10 1 15,6-1 1-15,2 0-2 0,3 10 1 16,1-2-1-16,7 5 2 16,5 5 1-16,2 7 0 15,7-3 0-15,1 6 0 16,8 1 0-16,4 7-1 16,7 0-1-16,3 3 0 15,3 3-1-15,8 0 0 0,1 4-1 16,5 1 1-16,0 0 0 15,5 3 0-15,-1 0 0 16,7 4 0-16,-3-1 0 0,9 2-1 16,0 1 0-16,0 5-2 15,6-7 1-15,-2 3 1 16,7-1-1-16,-3-2-1 16,-3 1 0-16,1-5 0 0,2-1 0 15,-6 1 0-15,-4-2 1 16,-2-5-1-16,-6-4 1 15,-2 4 1-15,-2-6 1 0,-10-1 0 16,-6-10 1-16,-7 3-2 16,-7-7 1-16,-6-8-1 15,-9 2 0-15,-10-8-2 16,-5-6 1-16,-10-6-1 16,-6-1 0-16,-6-4 1 0,-3-6 1 15,-10-7 2-15,7 7 0 16,-7-7 1-16,0 0 0 15,0 0 2-15,0 0-1 16,0 0 0-16,0 0-1 0,0 0-3 16,0 0-2-16,0 0-8 15,0 0-7-15,0 0-37 16,15 3-28-16,-5 0-4 0</inkml:trace>
  <inkml:trace contextRef="#ctx0" brushRef="#br1" timeOffset="96366.3553">19358 6670 189 0,'0'0'8'15,"0"0"6"-15,2-6 2 16,-2 6 2-16,0-15 3 0,0 15 0 16,0-15 1-16,0 5 0 15,0 10-7-15,-12-13-6 16,5 11-3-16,-3-3-2 16,-5 3 0-16,-3 2-3 0,1 0-1 15,0 0 0-15,-4 0 0 16,-3 2 1-16,4 3 0 15,-5 0-1-15,-2 2 0 16,2 3 0-16,-8 2 1 16,-1 1-1-16,-3-1 0 0,0 6-1 15,-4-1 0-15,4 1 1 16,0-1-1-16,5-1 0 16,-3 2 0-16,5 0 1 15,3 2-2-15,4-1 1 0,-7 4 1 16,8-4-2-16,-2 5 2 15,-4-3-1-15,1 1 1 16,2 1-1-16,0 1 1 0,2-1 0 16,1 1 0-16,0 1 0 15,-1 0 0-15,4 3 1 16,1-4-1-16,-2 3 3 16,3 1-3-16,2 2 1 15,-5-3 2-15,0 0-1 16,2 3 0-16,1-2-1 0,0-5 0 15,2 8 0-15,-3-5-1 16,4 2 1-16,1-1-1 16,3-3 1-16,-2 7 0 0,4-4 0 15,-2 3-1-15,3-1 1 16,-6 1 1-16,7 0-1 16,-2-3-1-16,1 3 1 15,-2-1-1-15,5-1 0 0,-4-2 0 16,6 5 2-16,-3-4-1 15,-1 0 1-15,6-2-1 16,-4 3 1-16,4-1-1 16,0-3 0-16,0-2 0 0,-3 4 0 15,3-2 0-15,0 1 0 16,0 0 1-16,3-1 0 16,-3 2 0-16,2 1 0 15,0 0 1-15,4 0-1 16,-1 0 0-16,-3-2 1 0,3 5-1 15,0-5 0-15,1 2 1 16,3 0-1-16,1-1 0 0,0 3 0 16,3 0 0-16,3 1 1 15,2-6 0-15,5 4-1 16,-4-1 1-16,6 1-1 16,-2-4 2-16,2 2-1 15,-3-2 0-15,3-2 0 0,0 0-1 16,0 1 0-16,2-3 1 15,3-1 0-15,5-2-1 16,2-2 1-16,6 0 0 16,6-2-1-16,-2-1 0 0,8-5 0 15,-1 4 0-15,1-2-1 16,-3-1 1-16,0-1-1 16,-3-4 0-16,0 1 0 15,-3-1-1-15,-3-3 1 16,2 0 0-16,-3 0 0 0,3-3-1 15,0-4 1-15,-1 0-1 16,4-1 1-16,-1 1-1 0,-2-3 1 16,-3 0-1-16,-3 1 0 15,2 1 1-15,-9-1-1 16,0-5 1-16,-4 2 0 16,-4 2-1-16,1-2 1 15,0-5 0-15,-3-1-1 0,3-2 1 16,5-2-1-16,2-3 1 15,-2 0-1-15,3-2 0 16,1 0 0-16,-2-3 1 0,-2 1 0 16,-2 0 0-16,-1 3 0 15,-5-3 0-15,0-2 0 16,-4 1 1 0,-1-6-2-16,1 1 0 0,-4-5-2 15,2-4 2-15,-2-3-1 0,4 2 0 16,-4-2 0-16,-1 0 0 15,2 2 0-15,-4 3 0 16,-2-2 0-16,-2 3 0 16,-4 0 0-16,-1-4 0 0,-2 1 0 15,-2-4 0-15,-1-3 1 16,-4 1 0-16,0-3 0 16,2 7 1-16,-5-1 0 15,2 5-1-15,-1 0 1 0,-4 2 0 16,1 9-1-16,-4-3 0 15,2 2 0-15,-6 3 1 16,3 0-1-16,-3-1 0 0,-3-1 0 16,4 5 1-16,-6-5-1 15,0 4 0-15,0 0 1 16,-1 0-1-16,-1 1 0 16,1 5 0-16,-4-4 0 15,2 8 0-15,3 0 0 16,0-1 1-16,-2 5-1 0,1 1 0 15,3 2 0-15,-3 0 0 16,2 0 0-16,-1 1 0 0,-5-1 0 16,-3 3 0-16,4-1 0 15,-4-2 0-15,-4 5 0 16,-1-1 0-16,1 0 0 16,-2 3 0-16,-3 0 0 0,1-2-1 15,2 2 1 1,-1 3 0-16,2-1 0 0,-1 1-1 15,-3 0 1-15,2 0 0 16,-2 0 0-16,-3 1 0 0,0 5-1 16,-1 2 1-16,-2 2-1 15,3 0 1-15,-2 2-1 16,5 0 1-16,-1 1-1 16,4 1 1-16,4 1-1 15,-3 2 0-15,1 1 1 16,2 0-1-16,-2-1 1 0,2 5-1 15,-6 0 0-15,3 3 0 16,-2 0 0-16,3 2 1 16,-6 5-2-16,4 3 1 0,2 2 0 15,-1 4 1-15,3 3-1 16,0 3 1-16,3 4-1 16,-3 2 0-16,8 1 0 0,4 0 1 15,0 3-1-15,7 3 0 16,6-3 0-16,4 3 1 15,4-1 0-15,2 0 2 16,4 0 0-16,7 1 1 16,1-1-1-16,4 1 2 0,-2-1-1 15,9 1 0-15,0-2 0 16,-2-5-1-16,9 4-1 16,2-3 0-16,6-1-1 15,-1-2 1-15,5-3 0 16,4-1-1-16,-2-2 0 0,4-1 0 15,4-7 2-15,0 0-2 16,0-4 0-16,1-1 0 16,-4-5 0-16,5 1 0 0,1-6 0 15,0-3 0-15,-3-2 0 16,3-3 0-16,0-5 0 0,2-2 0 16,-2-4 0-16,0-3 0 15,-2 0 0-15,1-3 0 16,0-1 0-16,-4-1 0 15,1-2 0-15,-3-1 0 16,0-2 0-16,-2-1 0 16,1-1 0-16,1-2 0 0,-6-6 0 15,5-2 0-15,-2 1 0 16,-3-3 0-16,0-1 0 16,-1-1 0-16,-2-3 0 15,-2 2 0-15,-1-2 0 16,0-1 0-16,-1-8 0 0,-5 2 0 15,0-6 0-15,-3-5 0 16,0-3 0-16,-2-4 0 16,-2-3 0-16,-4-6 0 0,-3 4 0 15,-2 0 0-15,-3-3 0 16,-3 3 0-16,-2 1 0 0,-4 1-3 16,-2-2 1-16,0 2 1 15,0-3 0-15,-4-4 0 16,-1 0 1-16,-2 2 0 15,-1-2 1-15,0 1-1 0,-1 6 0 16,-3 1 0-16,-6 6 1 16,-2 4-1-16,-4 0-1 15,-6 4 1-15,-3 2 0 16,-2-2 0-16,-7 3 0 16,2 2 1-16,-5-1-1 15,3 4 0-15,-3 3 0 16,1 2 1-16,-2 2-2 0,5 8 1 15,-7 1 0-15,-1 3 0 16,-4 5 0-16,-2 4-1 16,-7 2 1-16,3 1 0 0,-8 3 0 15,0 0 0-15,-2 0 0 16,-2 0-1-16,2 3 1 16,2-3 0-16,2 4 0 0,-5-1-1 15,3 5 1-15,0 1-1 16,-2 5 1-16,-1 1-1 15,-4 2 0-15,2 5 1 16,-6 2-1-16,4 9 0 16,2 4-1-16,0 5 1 0,5 11 0 15,1 5 0-15,13 7 0 16,5 12 0-16,4 7 0 16,6 5-1-16,11 2 2 15,4 4 0-15,8-3 1 16,8-1 0-16,7-1 1 0,4-6 0 15,10 1 1-15,2-5 0 16,9 0 0-16,3-6-1 0,2-2-2 16,2-3 1-16,3-4-1 15,2-6 0-15,3-4-1 16,0-6 1-16,2-2 0 16,-2-5 0-16,2 4 1 0,3-10 0 15,-3 1-1-15,5-2 1 16,3-3-1-16,2-2 1 15,1-6-1-15,5-1 1 16,2-5-1-16,6-9 2 0,1 4-2 16,-1-8 0-16,1-1 0 15,4-4 0-15,-4 0 0 16,-3 0 0-16,1-4 0 16,-3-1 0-16,-3-3 0 15,4-1 0-15,-1-1 0 16,0-3 0-16,-4-1 0 0,6-4 0 15,-5-2 0-15,-2-5 0 16,1-4 0-16,-1-7 0 16,0-3 0-16,1-8-2 0,-4-7 2 15,0-11-1-15,-6 1 1 16,-1-8-1-16,-4 3 0 16,-9-5 0-16,-6-1 0 0,-7 3 0 15,-8 3-1-15,-8 2 0 16,-5-3 0-16,-2 2 0 15,-5-7 1-15,-9 0-1 0,-2-4 2 16,-1 0 0-16,-4-3-1 16,-4 0 1-16,-8 3 0 15,-6 5 1-15,-10 2-1 16,-6 6 0-16,-7 6-1 16,-11 13 1-16,-9 5 0 15,-1 7 0-15,-4 5 0 16,4 8 0-16,-1 9 0 0,6 6-1 15,2 7 0-15,9 6-4 16,4 3-8-16,12 13-18 16,14-2-52-16,2 5-1 0</inkml:trace>
  <inkml:trace contextRef="#ctx0" brushRef="#br1" timeOffset="109448.4451">13779 12190 275 0,'0'0'8'0,"0"0"4"0,3-7 1 0,0-4 3 16,4-1 1-16,-2 0 1 15,2-5 4-15,1 0 1 16,-3 0-6-16,5 0-3 15,-5 3-1-15,2 2-2 16,-5 2-2-16,-2 10-1 0,11-12-1 16,-11 12-2-16,0 0-1 15,0 0-2-15,7-7 0 16,-7 7-1-16,0 0 1 0,0 0-1 16,0 0 1-16,0 0 0 15,0 9 0-15,0 4 1 16,-5 1-1-16,-2 1-2 0,-1 6 0 15,3-2 0-15,-2 1 0 16,-3-3 0-16,2-2 0 16,3-3 0-16,-2-2 0 0,7-10 0 15,-5 13 0-15,5-13 0 16,0 0 0-16,0 0 0 16,0 0 0-16,8-5 0 15,1-1 0-15,4-1 0 16,2 0 0-16,2-3 0 15,4 2 0-15,-7 1 0 0,2 5 0 16,-7 2 0-16,3 2 0 16,-1 5 0-16,-4 4 0 15,-6 3 0-15,5-1 0 16,-2 2 0-16,-1 2 0 0,2-5 0 16,-1 1 0-16,0-4 0 15,-4-9 0-15,14 8-3 16,2-4-19-16,1-4-62 0,3-9-5 15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1-04-04T07:40:54.325"/>
    </inkml:context>
    <inkml:brush xml:id="br0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12487 16043 234 0,'0'0'7'0,"0"0"2"16,-5-11 4-16,5 11-1 16,-2-9 0-16,2 9 2 0,0 0-1 15,-6 4 2-15,4 9-7 16,2 6-2-16,0 16-3 16,0 2-1-16,2 6 2 15,4 3-2-15,-1 0-1 16,2 0 1-16,3 0-1 0,-2-7 0 15,-1-10-1-15,0 1 2 16,-2-7-1-16,0-8 2 16,-3-3 3-16,-2-12 0 15,4 10 0-15,-4-10-1 0,0 0 0 16,-8-15-2-16,0-3 1 16,-1-3-3-16,-7-8-2 15,4-7-1-15,-3-3 0 0,-2-7 1 16,4 0 0-16,-1 0 0 15,4 3 0-15,2-1 0 16,5 5 1-16,1 7-1 16,2 5 0-16,5 2 0 15,10 8-1-15,4 0 2 16,6 2-1-16,16 8 1 0,6-2 0 16,10 2 1-16,7 2 0 15,6 0 1-15,7 0-1 16,1 5-1-16,-4-3 1 15,-2 3-1-15,-5 0 0 0,-7 0 0 16,-6 0 0-16,-12 0 0 16,-2 0 0-16,-12 0-1 15,-3 0 0-15,-11 3 0 0,2-3 0 16,-9 2-1-16,-7-2 1 16,7 8 0-16,-7-8 1 15,5 16 0-15,-5-4 1 16,0 3 0-16,0 7 1 0,0 3 0 15,0-1-1-15,0 4 0 16,0 1 0-16,0 3 0 16,0 1-2-16,0-1 1 15,0 0 0-15,0 3 0 16,0-3 0-16,0 0 0 16,0-3 0-16,0 0 1 0,0-7-1 15,-2-3 1-15,-1-2 0 16,1-3 0-16,2-2 1 15,0-12 1-15,-4 15 1 0,4-15 1 16,-8 5-1-16,-3-5 1 16,-1 0-1-16,-3 0 0 15,-7 0-1-15,-3-3-1 0,-5 1 0 16,-2 2-2-16,-5-3 1 16,-1 0-1-16,-2 1 1 15,3 0-1-15,0-3 2 16,-1 5-2-16,1-3 0 15,2 1 0-15,-3 2 0 0,7 0 0 16,-4 0-2-16,6 0 2 16,-4 2-1-16,8 1 0 15,0-1-2-15,5 1-2 16,1-1-5-16,8 0-9 16,2 1-13-16,9-3-27 15,0 0-23-15</inkml:trace>
  <inkml:trace contextRef="#ctx0" brushRef="#br0" timeOffset="992.2154">6911 16476 142 0,'0'0'1'0,"0"0"0"16,0 0 2-16,0 0 2 16,10-7 5-16,10 7 1 15,10-4 3-15,13 2 4 0,15 2 1 16,17-1 1-16,20 1-1 15,22-3-1-15,21 0-3 16,25-2-2-16,11 2-3 0,19 0-1 16,13 2-3-16,14-2 0 15,11 0-2-15,2 3 0 16,13 0-1-16,0 0 1 16,11 6-1-16,7-5 0 15,11 5 1-15,6-1-1 0,7 1 0 16,8-5-1-16,10 1 1 15,10 2-1-15,6-4 0 16,46 0 2-16,-24 0-2 0,4 0 0 16,0 0 0-16,4-4-1 15,-5 4 1-15,-12-2-1 16,1 2 0-16,-53 0 0 16,27 0-1-16,-14 0 1 15,-10 0-1-15,-17 0 1 0,-10 0-1 16,-18 0 0-16,-23 0 0 15,-14 0 0-15,-24 0 0 16,-29 0-1-16,-24 0 0 0,-30 0-2 16,-26 0-4-16,-18 0-6 15,-20 0-4 1,-24 0-10-16,-14 0-34 0,-27 2-18 16</inkml:trace>
  <inkml:trace contextRef="#ctx0" brushRef="#br0" timeOffset="1610.5617">9797 16483 176 0,'22'0'5'0,"25"0"4"0,38-2 3 16,24 0 1-16,44-6 3 16,30 0 2-16,38 1-1 15,35-4 1-15,14 2-4 16,10-3-3-16,8 4-2 0,8-2-1 15,-2 3-3-15,9-2-1 16,4 1-1-16,4 1 0 16,9-1-1-16,-3 0 0 15,2 1 0-15,-6 2 0 0,-3-2-1 16,-6 1 0-16,-21-1 1 16,-15 5-1-16,-22-1 0 15,-15 3 0-15,-26-2-1 16,-23 2 1-16,-31 0 0 15,-19 0-1-15,-29 2 1 0,-20 1 0 16,-26-1 0-16,-17-2-1 16,-13 2-3-16,-11-2 0 15,-16 0-5-15,-16 5-10 0,-18-2-22 16,-19 1-21-16,-24 4-16 16</inkml:trace>
  <inkml:trace contextRef="#ctx0" brushRef="#br0" timeOffset="2612.5156">7051 16382 14 0,'0'0'4'16,"19"3"2"-16,6-3 5 15,12 2 2-15,11-2 4 16,23 4 6-16,12-4 3 16,29 0 2-16,17 3-1 15,20-3-2-15,15 0 0 0,15 0-5 16,13 3-3-16,14-1-1 15,18 1-3-15,4 1-2 16,18 2-2-16,8-2-1 0,9 1 0 16,21 0-2-16,11 2-1 15,47-4-1-15,-20 2 0 16,4-2 0-16,7-2-1 16,10 5 0-16,3-4 0 0,6 4-1 15,16-2 1-15,-31 2-1 16,31-1-1-16,4 2 1 15,3 1 0-15,31-3-2 16,-29-1 1-16,-16 4-1 0,-13-3 2 16,-5 0-2-16,-9-1 1 15,-17 4-1 1,-6 0 0-16,-59-2 0 0,16 1-1 16,-24 1 2-16,-21 1-1 15,-29-5 0-15,-18 1 0 0,-34 0 1 16,-25 1 0-16,-25-5 0 15,-22 2 3-15,-20 0 1 16,-16-3 2-16,-14 0 0 0,-20 0-1 16,10 0-1-16,-10 0-2 15,0 0-8-15,-5-3-9 16,5 3-16-16,-15-7-26 16,1 2-25-16</inkml:trace>
  <inkml:trace contextRef="#ctx0" brushRef="#br0" timeOffset="7657.0705">9778 11489 207 0,'0'0'8'15,"0"0"6"-15,0 0 1 0,0 0 3 16,0 0-1-16,-4-9 1 15,4 9-3-15,0 0 1 16,0 0-7-16,0 0-6 16,0 0-2-16,0 12-2 15,-2 0 0-15,2 5 1 0,0 5-1 16,0 8 1-16,2 2 1 16,2 3-1-16,-3 3 1 15,-1-6 0-15,6 2-1 16,-4-4 1-16,0-4 0 0,-2-12 0 15,3-2 0-15,-3-12 3 16,0 14 2-16,0-14 0 16,0 0 1-16,0 0-1 15,0-11 0-15,0-1 1 0,-3-4-2 16,1 0-2-16,-2-10-2 16,0-1 0-16,-3-5 0 15,5 4 0-15,-3-6 0 0,2 7 0 16,1-3 0-16,2 3 0 15,-2 2 1-15,2 5-1 16,0 3 1-16,0 2 0 16,0 2 0-16,0 0 1 15,0 13-1-15,0-15 0 0,0 15-1 16,0-9 0-16,0 9-1 16,0 0-1-16,7-2 0 15,-7 2-1-15,14 0 1 16,-1 0 0-16,-1 0 1 0,6 2-1 15,-1 3 1-15,3-2 0 16,3-2 1-16,-1-1-1 16,0 3 0-16,1 0 1 15,-5-3-2-15,-2 0 1 0,-3 0-1 16,-3 2 0-16,-10-2 0 16,13 6 0-16,-13-6 0 15,0 10 1-15,0-10 0 16,0 14 2-16,0-1-1 0,-6 1 1 15,-1 2-1-15,2 3 1 16,-2-1-1-16,-4 4-1 16,2 0 0-16,2-2-1 0,2 0 1 15,-1 0-1 1,4 0 1-16,-1-5-1 0,3 2 0 16,0-5 2-16,0 1-1 15,0-4 0-15,0-2 0 16,0 4 0-16,0-11 1 15,0 12-1-15,0-12 1 0,0 12-1 16,0-12 1-16,-9 11 0 16,9-11 0-16,-18 7 1 15,3-5-2-15,2 1 1 0,-1-3 0 16,-4 0-1-16,1 0 0 16,-2 0-1-16,6-3-1 15,-4 3-4-15,8-2-12 0,-1-8-48 16,10 10-11-16</inkml:trace>
  <inkml:trace contextRef="#ctx0" brushRef="#br0" timeOffset="8463.0918">10320 11451 355 0,'0'0'5'0,"0"0"1"16,0 0 1-16,0 0-2 15,0 0 1-15,0 0-1 0,5 6 0 16,-5 6 0-16,0 4-4 16,0 3-1-16,0 3 0 15,0 6 0-15,0 4 0 16,0-3 1-16,0 0-1 0,0-1 0 15,0-4 1-15,0-3-1 16,0-1 1-16,0-6 0 16,-5-3 1-16,5-11 0 15,-3 12 0-15,3-12 0 0,-8 0-1 16,8 0-1-16,-12-18 1 16,4 4-2-16,1-11 1 15,0 4-1-15,-1-7 1 16,4-2 0-16,0 3 0 15,2 5 0-15,2-1 0 16,0 3 0-16,0 3 0 0,2 2-1 16,4 5 0-16,0-2 0 15,5 2 0-15,2 2 1 0,1-2-1 16,4 6 0-16,-1-2 1 16,3 2 0-16,-4-2 0 15,8 6-1-15,-2 0 1 16,1 0 0-16,-4 0 0 0,-1 0-1 15,-4 3 0-15,2 0 0 16,-4 1 0-16,-2 2 0 16,-10-6 1-16,15 14-1 15,-10-3 2-15,-3 1 0 16,1 2 1-16,-3 6-1 0,0 0 1 16,0 2-1-16,0 3 0 15,0-2-1-15,0 3 0 16,0-3 0-16,0-3-1 15,0-2 1-15,0-1-1 16,3-3 1-16,-3-5 0 0,0-9 0 16,5 16 0-16,-5-16 0 15,5 10 1-15,-5-10 0 0,0 11 0 16,0-11 1-16,-5 9 0 16,-6-3 1-16,-1 0-1 15,-8 0 0-15,-2 1 0 0,-5-3 0 16,-3 2 0-16,0-4-1 15,-2 0 0-15,4-2 0 16,3 0-1-16,5 0-2 16,6-2-8-16,3 0-19 15,11 2-30-15,0 0-18 16</inkml:trace>
  <inkml:trace contextRef="#ctx0" brushRef="#br0" timeOffset="9174.474">10826 11464 372 0,'0'0'4'0,"0"0"3"0,0 0 1 16,0 0-1-16,0 0-1 15,0 0 1-15,0 0-1 16,-4 8 1-16,-1 5-4 15,0 3-2-15,-1 4-2 0,1 7 0 16,3 1 1-16,-3 0 0 16,3 1 0-16,2-4 0 15,0-1-1-15,0-4 1 16,0-3 0-16,2-1 0 16,-2-4 0-16,0-12 1 0,5 12 0 15,-5-12 0-15,0 0 0 16,0 0-1-16,2-15 1 15,-2-4 0-15,0-6 1 0,0 1-1 16,0-9-1-16,0 1 0 16,0 5 1-16,0-2 0 15,0 8 1-15,0 4-2 16,0 4 0-16,0 13 0 0,3-15-2 16,-3 15 1-16,8-9 0 15,2 3 0-15,2 4 0 16,3-1-1-16,5-2 0 15,-1 5 1-15,4-2 0 0,-3 2 0 16,0 2-1-16,0 3 1 16,-6 0 0-16,4 6 0 15,-6-2 1-15,1 1-1 16,-3 0 1-16,-1-1 0 16,-3 4 0-16,-1-1 0 0,-3 1 1 15,1-1 0-15,-1 4-1 16,-2-1 0-16,-2 4 1 15,-5-2-1-15,-2 3 1 16,-3-2 1-16,-2-3-1 0,-4 0 0 16,0-4 1-16,-1-1 0 15,-1 0 0-15,0-5-1 16,0-1 1-16,2-1 0 0,3-3 0 16,1 0-1-16,4 0 1 15,0-3-2-15,10 3-2 16,-15-6-7-16,15 6-12 15,-2-23-36-15,2 23-20 0,7-17-6 16</inkml:trace>
  <inkml:trace contextRef="#ctx0" brushRef="#br0" timeOffset="9941.2673">11431 11432 365 0,'0'0'5'15,"0"0"3"-15,0 0 2 16,0 0-1-16,0 0 0 0,-8-5-1 16,8 5 1-16,-4 15 0 15,-1 0-3-15,1 5-6 16,4 7 0-16,0 3 0 15,0 4 0-15,0 2 0 0,0-2 0 16,0 4 0-16,0-9-2 16,0 1 4-16,0-6-2 15,0-4 0-15,-2-5 1 16,2-5 1-16,0-10 0 16,-5 10 0-16,5-10 0 15,-8-5 0-15,4-4-1 0,-2-6 1 16,4-8-1-16,-3-4 0 15,5-8-1-15,-2 5 0 16,2-5 1-16,0 4-1 0,4 0 0 16,5 6 0-16,-3 0 0 15,2 9-1-15,-1 6-1 16,6-2 1-16,-5 4 0 0,1 3-1 16,4 1 1-16,2 0-1 15,0 4 1-15,2 0 0 16,3-2 1-16,3 2 0 15,-2 0-1-15,2 0 1 0,-4 2-1 16,-1 3 1-16,0 0-1 16,-5 1 0-16,-3 1 0 15,-1 0 1-15,-4 6 0 16,-3-1 0-16,1 3 0 16,-3-1 0-16,0 6 1 15,0-2-2-15,0 4 1 0,-5-2 0 16,0 2 0-16,-3 0 0 15,2-1 0-15,-3-2 0 16,0-2 0-16,-1 2 0 0,2-5 1 16,3-2 0-16,0-1 0 15,5-11 1-15,-12 12-1 16,2-8 1-16,0-4 0 0,-2 3-1 16,-3-3 0-16,0 0 1 15,-5-3-1-15,-3-1-1 16,4-1 0-16,-4-1-2 0,6 2-3 15,-2-4-10-15,8-4-40 16,11 12-23-16,-3-15-5 16</inkml:trace>
  <inkml:trace contextRef="#ctx0" brushRef="#br0" timeOffset="10677.4142">11945 11460 369 0,'0'0'5'0,"0"0"1"16,0 0 2-16,0 0-3 15,0 0 1-15,0 0 0 16,0 12 0-16,0 1 0 16,0 3-4-16,0 4-1 0,-2 5-2 15,-1 5 2-15,3-1 0 16,0-1-1-16,-3 1 0 15,2-3 1-15,1-2-1 16,-3-4 0-16,3-4 1 0,-3-5 0 16,3-11 1-16,0 15 0 15,0-15-2-15,0 0 1 16,0 0-2-16,-10-15 1 16,10 0-1-16,-5-7 1 0,5-4-1 15,0-2 0-15,0-5 1 16,0 3-1-16,0 6 1 15,0-3 0-15,5 4 0 16,-2 6-1-16,1 7 0 0,2-2 0 16,-2 5 0-16,4-1 0 15,2 0 0-15,2 3 0 16,6 1 1-16,-1-2-1 16,6 2 1-16,-1 1-1 0,3 0 0 15,0 1 1-15,-4 2-1 16,2 0 0-16,-3 0 0 15,-4 0-1-15,-2 0 1 16,-2 2-1-16,-4 4 1 0,-8-6 0 16,15 14 1-16,-10-4 0 15,0 3 0-15,-2 4 1 16,-1 0 0-16,-2 2 0 16,0 2 1-16,0-1-2 0,0 3 0 15,0-6 0-15,-5 2 0 16,2-1 0-16,3 0-1 15,-2-6 1-15,-1 0 0 16,1-2 0-16,2-10 1 0,-3 15 0 16,3-15 0-16,-2 14 1 15,2-14-1-15,-7 9 1 16,7-9 0-16,-18 11-1 16,6-8 1-16,-6 2-1 0,0 0 0 15,-3-3 0-15,-7 3-1 16,3 1 0-16,-5-5-2 15,11 7-16-15,-6-2-55 16,5 0-4-16</inkml:trace>
  <inkml:trace contextRef="#ctx0" brushRef="#br0" timeOffset="17907.9292">7956 11405 233 0,'0'0'13'0,"0"0"6"16,-6-9 5-16,6 9 2 16,-5-13 2-16,5 13 2 0,-5-15 0 15,5 15 1-15,-2-13-12 16,2 13-6-16,0 0-5 15,-3 5-2-15,1 15-1 16,2 10-1-16,0 4-2 0,0 11 0 16,-2 6-1-16,2 5 1 15,0-2-1-15,0 1 0 16,0-6-1-16,0-9 0 16,0-3 0-16,0-8 1 0,0-6 0 15,0-2 0-15,0-12 1 16,0-9-1-16,0 0 1 15,0 0 0-15,0-8-1 16,-3-14 1-16,1-8-2 16,-3-9 0-16,4-7 0 15,-1-3 0-15,-1 0 0 0,1-3 0 16,-1 6 0-16,1 3 0 16,0 6 0-16,-1 7 0 15,1 4 0-15,2 7 0 16,0 5 0-16,0 1 0 0,0 13 0 15,0-17 0-15,0 17 0 16,7-8 0-16,-7 8 0 16,20-1 0-16,-5 1 0 15,3 0 0-15,7 0 0 0,0 0 0 16,5 0 0-16,3 0 0 16,0 0 0-16,2 0 0 0,-8 0 0 15,0 0 0-15,-2 0 0 16,-5 0 0-16,-5 0 0 15,-2 1 0-15,-4 2 0 16,-9-3 0-16,11 10 0 16,-11-10 0-16,9 19 0 0,-6-6 0 15,2 4 0-15,-3 3 0 16,0 5 0-16,0 4 0 16,-2 1 0-16,0 5 0 15,0-5 0-15,-4-1 0 16,-1 4 0-16,3-6 0 0,-3-4 0 15,2-2 0-15,1-3 0 16,0-1 0-16,2-7 0 16,-4 2 0-16,4-12 0 15,-3 11 0-15,3-11 0 0,-6 7 0 16,-4-7 0-16,-4 0 0 16,1 0 0-16,-7 0 0 0,-8 0 0 15,1 0 0-15,-6 0 0 16,-4-3 0-16,0 2 0 15,0-5 0-15,-3 6 0 16,0-2 0-16,3 2 0 0,5-3 0 16,2 3 0-16,10 0 0 15,3-3 0-15,4 3 0 16,13 0 0-16,-12 0 0 16,12 0 0-16,0 0 0 15,0 0 0-15,5 0 0 0,-5 0 0 16,14 3 0-16,-1 0 0 15,-1-3 0-15,4 2 0 16,-2-2 0-16,2 0 0 16,-4 0 0-16,1 0 0 15,-6-5 0-15,0-5 0 0,0-2 0 16,-2-7 0-16,1-4 0 16,-4-2 0-16,1-3 0 0,-1 0 0 15,-2 2 0-15,0 1 0 16,0 5 0-16,0 1 0 15,-5 8 0-15,5 11 0 16,-2-12 0-16,2 12 0 0,0 0 0 16,0 0 0-16,0 0 0 15,-8 9 0-15,8 9 0 16,0 5 0-16,0 0 0 16,0 1 0-16,0 3 0 0,0 3 0 15,0-7 0-15,0-2 0 16,0-3 0-16,0-3 0 15,0-5 0-15,0-10 0 16,0 10 0-16,0-10 0 16,0 0 0-16,-5-10 0 0,0-3 0 15,-2-9 0-15,2-3 0 16,-3-7 0-16,1-5 0 16,2-2 0-16,-2 1 0 0,4 3 0 15,1 4 0-15,-2 8 0 16,4 3 0-16,-2 10 0 15,2 10 0-15,0 0-4 0,0 0 1 16,11 0 1-16,-2 4-1 16,7 5 1-16,0-1 0 15,9-2 2-15,2 2 1 16,6-5 0-16,-1-1-1 0,3-2 1 16,-3 0-1-16,1-5 1 15,-6-3-1-15,-2 3 1 16,-5-2-1-16,-5 2 0 15,-7 2 1-15,-8 3-1 16,11-4 0-16,-11 4-1 16,0 0 0-16,0 0 0 0,3 14 1 15,-3-1-1-15,0 4 1 16,-3 6 0-16,-1 0 0 16,1 9 0-16,-2-3 0 0,0-2-3 15,-2 0-5-15,1 0-14 16,-6 10-56-16,7-17-7 15</inkml:trace>
  <inkml:trace contextRef="#ctx0" brushRef="#br0" timeOffset="18545.4611">8087 11306 290 0,'0'0'8'0,"-2"-13"3"15,2-1 3-15,-3-10 1 0,1-5 2 16,-1-10 1-16,0-11-1 16,0-14-1-16,-1-8-5 0,-1-5-5 15,0-10-1-15,-2 1-3 16,1-3-1-16,-1 5 0 15,0 9 2-15,-1 14 0 16,4 13-1-16,-3 14-1 0,3 12-3 16,2 12 1-16,2 10 1 15,0 32-2-15,0 12 0 16,5 23 0-16,3 15 0 16,1 17 1-16,5 10 4 15,2 5 0-15,1-3 0 0,-1-4-1 16,-7-15-7-16,7-13-21 15,-4-10-49-15,-5-17-2 16</inkml:trace>
  <inkml:trace contextRef="#ctx0" brushRef="#br0" timeOffset="23606.9267">15831 12623 159 0,'0'0'6'16,"0"0"2"-16,0 0 5 0,0 0 1 15,0 0 2-15,0 0 1 16,0 0 0-16,0 0-1 15,0 0-3-15,0 0-4 16,0 0-1-16,0 8-3 0,0-8 0 16,-5 18-1-16,0-6 0 15,-6 5 0-15,-3 2 1 16,-1 7-2-16,-2-1-1 0,-6 9 0 16,-4 5 0-16,2 4-1 15,-8 4 0-15,-4 3-1 16,5 4 1-16,-7 3-1 15,-4 8-1-15,-2-4-2 0,-5-1-3 16,-2 7-5 0,3-1-3-16,-8 7-6 0,-6 3-5 15,-1 1-17-15,-1 7-9 16,0-5-9-16</inkml:trace>
  <inkml:trace contextRef="#ctx0" brushRef="#br0" timeOffset="28937.7928">14546 13786 275 0,'0'0'10'16,"-3"-7"6"-16,3 7 4 16,0-18 2-16,0 7 4 0,3 2 2 15,-3-2 0-15,0-1 1 16,0 12-8-16,5-12-7 16,-5 12-4-16,0 0-2 15,0 8-4-15,0 4-4 0,0 12 0 16,0 9 0-16,-4 6 0 15,3 11 0-15,1 3 0 16,-6 6 0-16,1 0 0 16,0 3 0-16,-2-2 0 0,0-3 0 15,-4-6 0-15,3-4 0 16,0-5 0-16,-1-7 0 16,0-5 0-16,4-10 0 15,-2-3 0-15,7-17 0 0,0 0 0 16,0 0 0-16,-5-22 0 15,5-5 0-15,0-8 0 16,0-2 0-16,0-5 0 16,0-1 0-16,0-1 0 15,-3 5 0-15,0-2 0 16,1 7 0-16,-3-1 0 0,1-2 0 16,3 0 0-16,-4 1 0 15,0 0 0-15,3 0 0 16,-4 4-2-16,4 2 1 0,-1 2 1 15,-1 6 0-15,-1 5 0 16,2 4 0-16,-1 5 0 16,4 8 1-16,-5-10-1 0,5 10 2 15,0 0-2-15,0 0 0 16,0 0 0-16,0 0 0 16,0 0 0-16,0 0-2 15,0 0 2-15,7-2 0 16,5 2 0-16,3 0 0 0,5 2 2 15,5 1-2 1,5-3 0-16,4 3 0 0,9-2 0 16,-1-1 0-16,6 0 0 15,-2 0 0-15,7 0 0 16,-1-1 0-16,0-5 0 0,-2 4 0 16,0-3 0-16,-3 3 0 15,-5-1 0-15,-5 1 0 16,-4 2 0-16,-6-3 0 0,-8 3 0 15,-3 0 0-15,-7 0 0 16,-9 0 0-16,11 0 0 16,-11 0 0-16,0 0 0 15,0 0 0-15,0 0 0 0,0 0 0 16,0 0 0-16,0 0 0 16,0 0 0-16,0 12 0 15,-2-1 0-15,-2 1 0 16,4 6 0-16,-2 2 0 0,2 6 0 15,-3 3 0-15,3 5 0 16,0 2 0-16,-2 1 0 16,2 1 0-16,-2 1 0 15,2 2 0-15,0-7 0 16,-3-2 0-16,3 0 0 0,0-5 0 16,0-4 0-16,0 1 0 15,0-6 0-15,-2-4 0 16,2-1 0-16,-3-2 0 0,1-2 0 15,2-9 0-15,-5 15 0 16,5-15 0-16,-6 9 0 16,6-9 0-16,0 0 0 0,-4 13 0 15,4-13 0-15,0 0 0 16,-10 10 0-16,10-10 0 16,-18 7 0-16,4-2 0 15,-7-1 0-15,-1-1 0 16,-10 0 0-16,-4 2 0 15,-2-5 0-15,-8 3 0 0,2-3 0 16,-9 0 0-16,2 0 0 16,-4 0 0-16,0-6 0 15,0 1 0-15,3 2 0 16,-1-1 0-16,7-1 0 0,1 0 0 16,5 0 0-16,8 3 0 15,4-1 0-15,4 3 0 16,6-2 0-16,6-1 0 0,12 3 0 15,-13 0 0-15,13 0 0 16,0 0 0-16,0 0 0 16,0 0 0-16,5 5 0 0,6-2 0 15,6 2 0-15,5-1 0 16,10-1 0-16,8 2 0 16,8-1 0-16,4-1 0 15,5 0 0-15,5-1 0 16,1-2 0-16,-1 0 0 0,0 0 0 15,-7 0 0-15,-9 0 0 16,0-2 0-16,-14 2 0 16,-5-3 0-16,-7 3 0 15,-7 0 0-15,-13 0 0 16,0 0 0-16,0 0 0 0,-22 0 0 16,-2 3 0-16,-6-1 0 15,-4 1 0-15,-8 0 0 16,-1 1 0-16,-1-1 0 0,9 5-14 15,-1-8-23-15,4 3-50 16,13-1-2-16</inkml:trace>
  <inkml:trace contextRef="#ctx0" brushRef="#br0" timeOffset="31472.6741">14998 13664 225 0,'0'0'4'0,"0"0"1"15,0 0 2-15,0 0 4 16,0 0 2-16,0 0 2 0,0 0 2 16,0 0 2-16,0 0-1 15,0 0-1-15,0 0-2 16,0 0 2-16,0 0-4 15,0 0 0-15,0 0-3 0,0 0 0 16,0 0-1-16,0 0 0 16,0 0-1-16,0 0-2 15,0 0 1-15,0 0-2 16,0 0 0-16,0 0 0 0,0 0-1 16,0 0 0-16,0 0-1 15,0 0 0-15,-9 0 0 16,9 0-1-16,-11-2 0 15,11 2 0-15,-13-7-1 0,13 7 1 16,-14-9 0-16,14 9-2 16,-18-6 0-16,18 6 0 15,-15-11 0-15,8 7 0 16,-6-4 0-16,4 3 0 0,-1-2 0 16,-1-1 0-16,1 1 0 15,1 0 0-15,-2-1 0 16,1 1 0-16,-5-3 0 15,3 0 0-15,-1 2 0 0,-1-2 0 16,0 1 0-16,-8-2 0 16,9 2 0-16,-5-3 0 15,0 4 0-15,1 1 0 16,-3-3 0-16,3 0 0 16,-1 0 0-16,1-1 0 0,-3 4 0 15,3-3 0-15,1 0 0 16,-1 1 0-16,3-1 0 15,-5 0 0-15,6 0 0 16,-4 1 0-16,4-5 0 0,-4 4 0 16,6-2 0-16,-6 2 0 15,2-5 0-15,2 5 0 16,-4-4 0-16,2 4 0 16,-2-5 0-16,-1 3 0 0,0-3 0 15,2 2 0-15,-2 1 0 16,1-3 0-16,-3 0 0 15,-1 0 0-15,2-3 0 16,-1 4 0-16,-3-1 0 0,4-2 0 16,-4 0 0-16,-2 2 0 15,3-2 0-15,-2 2 0 16,0 0 0-16,-2-3 0 16,1 1 0-16,-3-2 0 0,3 1 0 15,-5-2 0-15,6 0 0 16,-6 0 0-16,5 3 0 15,-3-5 0-15,1 3 0 16,2-2 0-16,-2 1 0 0,2 1 0 16,-1 2 0-16,3-3 0 15,-2-1 0-15,-3 1 0 16,8 1 0-16,-4 2 0 16,1-4 0-16,3 5 0 0,-1-2 0 15,0 3 0-15,-1-5 0 16,2 8 0-16,0-5 0 15,0 1 0-15,1 2 0 16,-4-1 0-16,5 0 0 0,-1 0 0 16,1 3 0-1,-2-3 0-15,1 1 0 0,-1 1 0 16,5-3 0-16,-3 2 0 16,-2 2 0-16,3-1 0 0,-1-3 0 15,2 3 0-15,-2-3 0 16,0 1 0-16,-4 3 0 15,4-2 0-15,-2-1 0 0,3 0 0 16,-3 0 0-16,1 0 0 16,-5 0 0-16,8 0 0 15,-4-2 0-15,0 2 0 0,0-2 0 16,1 2 0-16,-4 0 0 16,5-3 0-16,-1 1 0 15,-4 3 0-15,3 2 0 16,3-5 0-16,-1 3 0 15,2 4 0-15,-2-4 0 16,0 4 0-16,2 0 0 16,2-3 0-16,0 4 0 15,-2-1 0-15,2 0 0 0,-2 3 0 16,4-4 0-16,0 1 0 16,-1 2 0-16,1-1 0 0,3 4 0 15,-2-5 0-15,-1 2 0 16,1 1 0-16,-1-3 0 15,3 4 0-15,-2-2 0 0,2 0 0 16,-5 1 0-16,7-1 0 16,-2 1 0-16,-1 2 0 15,2-2 0-15,-2 4 0 16,10 3 0-16,-12-10 0 0,12 10 0 16,-13-10 0-16,13 10 0 15,-9-5 0-15,9 5 0 16,0 0 0-16,-10-10 0 15,10 10 0-15,0 0 0 16,-11-7 0-16,11 7 0 0,0 0 0 16,0 0 0-16,0 0 0 15,-9-5 0-15,9 5 0 16,0 0 0-16,0 0 0 16,0 0 0-16,0 0 0 0,0 0 0 15,0 0 0-15,0 0 0 16,-10-2 0-16,10 2 0 15,0 0 0-15,0 0 0 0,0 0 0 16,0 0 0-16,0 0 0 16,0 0 0-16,0 0 0 15,0 0 0-15,0 0-50 0,15-3-45 16</inkml:trace>
  <inkml:trace contextRef="#ctx0" brushRef="#br0" timeOffset="34218.2904">13372 15112 171 0,'0'0'7'0,"0"0"5"16,0 0 5-16,0 0 6 15,0 0 3-15,-5-8 3 0,5 8 1 16,0 0 2-16,0 0-6 15,0 0-4-15,0 0-6 0,0 0-5 16,0 0-3-16,0 0-2 16,0 0-1-16,-5 4 1 15,5-4 0-15,17 16 1 16,1-8 0-16,7-4 1 16,10 4 0-16,7-4 0 0,12-1-1 15,6-1-1-15,10 0-1 16,2-2-3-16,7 0-2 15,1 0 0-15,-1 0 0 0,1 0 0 16,-5 0 0 0,-7 0 0-16,0 3 0 0,-8 0 0 15,-7 1 0-15,-7-1 0 16,-3 1 0-16,-12-1 0 16,-1 2 0-16,-7-5 0 0,-8 3 0 15,-3-3 0-15,-12 0 0 16,11 1 0-16,-11-1 0 15,0 0 0-15,0 0 0 16,0 0 0-16,0 0 0 0,0 0 0 16,0 0 0-16,0 0 0 15,0 0 0-15,-5 8 0 16,5-8 0-16,0 0 0 0,-13 12 0 16,13-12 0-16,-14 21 0 15,3-9 0-15,-1 6 0 16,-1 2 0-16,3 4 0 15,-3 3 0-15,6 1 0 16,-2 1 0-16,1-1 0 16,4-1 0-16,1-4 0 15,1 0 0-15,-2-3 0 0,4-2 0 16,0-3 0-16,0 0 0 16,0-2 0-16,0-4 0 0,0-1 0 15,0-8 0-15,0 12 0 16,0-12 0-16,-2 10 0 15,2-10 0-15,0 0 0 16,0 0 0-16,0 0 0 0,0 0 0 16,0 0 0-16,0 0 0 15,-7 7 0-15,7-7 0 16,-15 3 0-16,5-1 0 16,-5 1 0-16,-3-2 0 0,-7-1 0 15,-1 5 0-15,-10-4 0 16,2-1 0-16,-6 2 0 15,-2-2 0-15,-3 0 0 0,-2 0 0 16,0 0 0 0,-1 0 0-16,4 0 0 0,-6 0 0 15,3 0 0-15,-6-2 0 16,3 2 0-16,4 0 0 16,-4 0 0-16,5-1 0 15,0 1 0-15,5 0 0 0,1 0 0 16,1 0 0-16,6-5 0 15,-3 5 0-15,5-1 0 16,0-2 0-16,9 3 0 0,-4-2 0 16,4 2 0-16,1-3 0 15,6 0 0-15,-4 3 0 16,4 0 0-16,-2 0 0 0,2 0 0 16,1-1 0-16,-2 1 0 15,3 0 0-15,-1 0 0 16,1 0 0-16,2 0 0 15,10 0 0-15,-10 0 0 16,10 0 0-16,0 0 0 0,0 0 0 16,-10 0 0-16,10 0 0 15,0 0 0-15,0 0 0 16,0 0 0-16,0 0 0 16,0 0 0-16,0 0 0 15,0 0 0-15,0 0 0 0,0 0 0 16,0 0 0-16,0 0 0 15,0 0 0-15,0 0 0 16,0 0 0-16,0 0 0 16,0 0 0-16,0 0 0 0,0 0 0 15,0-11 0-15,0 11 0 16,10-14 0-16,-3 1 0 0,-2-4 0 16,6-5 0-16,-2-8 0 15,1-5 0-15,1-1 0 16,-3-10 0-16,0 3 0 15,-2-1 0-15,0 5 0 16,-2 2 0-16,-2 9 0 0,-2 6 0 16,0 10 0-1,0 2 0-15,0 10 0 0,0 0 0 16,0 0 0-16,0 15 0 16,0 6 0-16,0 7 0 15,0 10 0-15,0 0 0 0,0 8 0 16,3 0 0-16,1-3 0 15,1-1 0-15,-2-10 0 16,2-2 0-16,-2-5 0 0,-2-5 0 16,3-5 0-16,-2-6 0 15,-2-9 0-15,0 11 0 16,0-11 0-16,0 0 0 0,0-16 0 16,0 2 0-16,0-13 0 15,-2-7 0-15,-2 2 0 16,0-8 0-16,-1 2 0 15,0 1 0-15,2 8 0 16,-1 1 0-16,1 4 0 16,-3 12 0-16,6 3 0 0,0 9 0 15,-3-12 0-15,3 12 0 16,0 0 0-16,0 0 0 16,0 0 0-16,0 0 0 15,0 0 0-15,0 0 0 0,0 0 0 16,0 0 0-16,0 0 0 15,0 0 0-15,0 7 0 16,0-7 0-16,7 5 0 0,5 0 0 16,2-5-41-16,15 0-46 15,1 0-4-15</inkml:trace>
  <inkml:trace contextRef="#ctx0" brushRef="#br0" timeOffset="36721.3922">15890 12634 221 0,'0'0'3'0,"0"0"1"15,0 0 2-15,-7 0 4 16,7 0 1-16,-18 17 2 16,4-4 1-16,-5 3 2 15,-5 12-2-15,-3 2 1 0,-6 4 0 16,1 12-2-16,-5 2 0 15,-2 8-1-15,0 2-1 16,-5 0-1-16,2 5-1 16,-2 0-2-16,-1 1-2 0,-3 3 0 15,0-4 0-15,-8 3 1 16,6 3-1 0,-2 1 1-16,-3 1 0 15,3-4 0-15,0 3 1 0,2-4-1 16,1 4 0-16,6-8-2 15,0-5-1-15,3 0-1 16,3-3 1-16,0-2-1 16,5-5 0-16,-3 1 0 15,3-6-1-15,4-1 2 16,-4 2-1-16,4-3 1 0,-2 2-2 16,0 0 2-16,0-3-3 15,4 4 0-15,-4-7 0 0,0-1 0 16,5 3 0-16,-5-6 0 15,6 0 0-15,-2-2 0 16,2-3 0-16,2-3 0 16,2 2 0-16,-2-4 0 0,6-3 0 15,0 3 0-15,-2-2 0 16,1 1 0-16,1-1 0 16,4-3 0-16,-1 0 0 15,-2 0 0-15,3-5 0 0,2 3 0 16,1-5 0-16,2 0 0 15,7-10 0-15,-14 15 0 16,14-15 0-16,-9 15 0 16,9-15 0-16,-13 13 0 15,13-13 0-15,-12 14 0 0,12-14 0 16,-12 15 0-16,12-15 0 16,-13 10 0-16,13-10 0 15,0 0 0-15,0 0 0 0,0 0 0 16,0 0 0-16,0 0 0 15,0 0 0-15,0 0 0 16,0 0 0-16,0 0 0 16,0 0 0-16,-5 10 0 0,5-10 0 15,0 0 0-15,0 0 0 16,0 0 0-16,0 0 0 16,0 0 0-16,0 0 0 15,0 0 0-15,0 0 0 0,0 0 0 16,0 0 0-16,0 0 0 15,0 0 0-15,0 0 0 16,0 0 0-16,0 0 0 16,0 0 0-16,0 0 0 15,0 0 0-15,0 0 0 16,0 0 0-16,0 0 0 0,0 0 0 16,0 0 0-16,0 0 0 15,0 0 0-15,0 0 0 0,0 0 0 16,0 0 0-16,0 0 0 15,0 0 0-15,0 0 0 16,0 0 0-16,0 0 0 16,0 0 0-16,0 0 0 0,0 0 0 15,0 0 0-15,0 0 0 16,0 0 0-16,0 0 0 16,0 0 0-16,0 0 0 0,0 0 0 15,0 0 0-15,0 0 0 16,0 0 0-16,0 0 0 15,0 0 0-15,0 0 0 16,0 0 0-16,-7-8 0 16,7 8 0-16,-7-10 0 15,7 10 0-15,-16-14 0 0,16 14 0 16,-12-17 0-16,1 7 0 16,4-3 0-16,-5 1 0 15,-1-6 0-15,-4 1 0 0,0 0 0 16,-4-3 0-16,-3-2 0 15,-3-2 0-15,-3 0 0 16,-2-1 0-16,-4-1 0 16,-3-2 0-16,-1-5 0 15,-3 2 0-15,1 2 0 0,-2-7 0 16,1 2 0-16,-3-3 0 16,0-1 0-16,1-1 0 15,-2 2 0-15,-2-3 0 0,4-2 0 16,-3-1 0-16,-1 2 0 15,2-1 0-15,0-3 0 16,-1 3 0-16,2 0 0 16,0-5 0-16,0 5 0 0,-2-3 0 15,0 0 0-15,-1 3 0 16,2-2 0-16,-3-4 0 16,0 7 0-16,3-2 0 15,-5-1 0-15,5 2 0 16,-3 1 0-16,2 0 0 0,-1 2 0 15,2-2 0-15,-1 3 0 16,2-3 0-16,-2 2 0 16,-1-1 0-16,1-2 0 0,1 3 0 15,0-3 0-15,-3 1 0 16,3 0 0-16,-1 0 0 16,2 2 0-16,-2-1 0 15,4 1 0-15,-4-1 0 0,5 1 0 16,-3-1 0-16,4 1 0 15,-6-1 0-15,6 3 0 16,2-6 0-16,-3 2 0 16,2 1 0-16,3 0 0 15,-4 3 0-15,5-3 0 16,-1 3 0-16,1 0 0 0,-5 3 0 16,6-4 0-16,-1 9 0 15,3-4 0-15,-1-2 0 0,0 8 0 16,1-2 0-16,-2 1 0 15,6 4 0-15,-1 1 0 16,1-1 0-16,0 3 0 16,3 1 0-16,-1-1 0 0,3 3 0 15,3 1 0-15,0 2 0 16,-4 2 0-16,7-1 0 16,2 1 0-16,-3-1 0 15,-1 1 0-15,7 4 0 0,-4-2 0 16,6 2 0-16,-3 1 0 15,3 1 0-15,2-3 0 16,-3 5 0-16,13 5 0 16,-14-8 0-16,14 8 0 15,-11-7 0-15,11 7 0 0,0 0 0 16,-10-5 0-16,10 5 0 16,0 0 0-16,0 0 0 15,-9-5 0-15,9 5 0 0,0 0 0 16,0 0 0-16,0 0 0 15,0 0 0-15,0 0 0 16,0 0 0-16,0 0 0 16,0 0 0-16,0 0 0 0,9-7-35 15,9 7-56-15,6-8-2 16</inkml:trace>
  <inkml:trace contextRef="#ctx0" brushRef="#br0" timeOffset="39096.0406">13720 15158 148 0,'0'0'8'0,"0"0"5"16,0 0 4-16,0 0 6 15,4 7 4-15,-4-7 3 0,0 0 0 16,0 0 1-16,0 0-7 16,0 0-1-16,0 0-3 15,0 0-6-15,-1-10-4 0,1 10-1 16,-19-11-1-16,11 0 0 15,-8 2-2-15,4-2-1 16,-6-2 0-16,2-1-1 16,-2-1 0-16,-5-2-1 0,-2-3 1 15,3 3-1-15,-5-6 1 16,-1 5-1-16,3-3 0 16,-2-1 0-16,0-6-1 15,-1 3 0-15,4-2 0 16,-1 0 0-16,5-4 0 0,-5 2-1 15,3 2 1-15,2 3-1 16,-6-4 0-16,4 3 0 16,3 3 0-16,-4 0 0 15,-2 0 0-15,3-4 1 16,0 4-2-16,-1 0 0 16,-2 3 0-16,3-5 0 0,0 5 0 15,-1-1 0-15,3 3 0 16,1 0 0-16,-5 2 0 0,5 0 0 15,2-3 0-15,-3 6 0 16,2-5 0-16,-1 2 0 16,-1-2 0-16,-3 0 0 15,4-4 0-15,-4 1 0 0,0 1 0 16,1-1 0-16,-2-1 0 16,-4-3 0-16,1-1 0 15,0 3 0-15,-1-5 0 16,-4 3 0-16,-1-4 0 15,-1 1 0-15,-2-3 0 0,-3 5 0 16,2-4 0-16,-3 2 0 16,0 3 0-16,0-5 0 15,3 2 0-15,-5 0 0 0,2 0 0 16,1-4 0-16,-1 2 0 16,0-5 0-16,0 1-2 15,-2-1 1-15,-1 0 1 16,-1-2 0-16,-4-1 0 0,2 6 0 15,-2-7 0-15,-4 5 0 16,0 1 1-16,2 1-1 16,-2-2 2-16,-2 1-2 15,5 3 0-15,0-4 0 0,0 3 0 16,1-2 0-16,3 2 0 16,1 1 0-16,4-4 0 15,1 1 0-15,3 2 0 16,1-1 0-16,3 0 0 15,2 1 0-15,0 1 0 0,1 2 0 16,1 2 0-16,1 0 0 16,3 0 0-16,-1 4 0 15,2 1 0-15,3-1 0 16,0 4 0-16,3 0 0 0,0 0 0 16,1-1 0-16,4 4 0 15,-1-4 0-15,1 3 0 16,-2 0 0-16,6 0 0 15,-7 3 0-15,5-3 0 0,-6 1 0 16,4 1 0-16,3 0 0 16,-3 1 0-16,1 0 0 15,-1 2 0-15,2-2 0 0,2 1 0 16,-4 2 0-16,3-6 0 16,-2 5 0-16,-1-3 0 15,-4-2 0-15,4 1 0 16,-4-1 0-16,0-2 0 0,-2 0 0 15,-1-4 0-15,1 4 0 16,-2-3 0-16,-4 1 0 16,1-4 0-16,-2 3 0 15,3 0 0-15,0 1 0 16,-3-1 0-16,2 0 0 0,-2 0 0 16,3-2 0-16,-2-1 0 15,0 4 0-15,0-3 0 16,-1-2 0-16,0 5 0 15,1-5 0-15,1 4 0 0,1 3 0 16,4-1 0-16,1 3 0 16,-1 3 0-16,9 0 0 15,-1 2 0-15,10 10 0 0,-18-15 0 16,18 15 0-16,-10-8 0 16,10 8 0-16,-9-9 0 15,9 9 0-15,-11-8 0 0,11 8 0 16,-9-7 0-16,9 7 0 15,0 0 0-15,-10-8 0 16,10 8 0-16,0 0 0 16,0 0-14-16,0 0-30 15,14 8-43-15,11-4 0 16</inkml:trace>
  <inkml:trace contextRef="#ctx0" brushRef="#br0" timeOffset="41781.0968">9909 12012 263 0,'0'0'7'0,"0"0"1"0,0 0-2 16,0 0 0-16,0 0 0 16,0 0 0-16,7 13-1 0,1-1 1 15,10 7-6-15,2 4-13 16,10 7-51-16,16 4-1 15</inkml:trace>
  <inkml:trace contextRef="#ctx0" brushRef="#br0" timeOffset="43217.0949">9804 11450 184 0,'0'0'9'16,"0"0"5"-16,-2-11 6 16,-2 4 3-16,3-10 2 15,-4-2 3-15,-4-12 0 16,-2-6 0-16,1-10-7 0,1-3-5 15,-2-6-5-15,4-9-5 16,-3-2-3-16,6 3-2 16,-1 7 0-16,1 6-1 15,2 5 1-15,2 11-1 0,0 12 0 16,0 7 0-16,0 16 0 16,0-12-2-16,0 12 0 15,0 0-1-15,0 8-1 0,6 1 2 16,1 9-1-16,0 6 1 15,5 11 1-15,1 4 1 16,-1 8 2-16,0 6 0 16,4 5 1-16,-7 0-2 0,4-1 0 15,-3-2-2-15,-3-9-2 16,-3-6-2-16,0-5-6 16,-1-10-3-16,-3-7 1 15,2-6 1-15,-2-12 0 0,0 0 0 16,-8 0 1-16,3-12 3 15,3-14 3-15,-2-6 1 16,3-13-1-16,1-7 1 16,-2-10 1-16,2-5 3 15,0 5 4-15,0 4 4 0,0 5 2 16,0 14 1-16,0 6 1 16,0 8-2-16,0 15-2 15,0 10-2-15,-3 13-4 16,0 11-2-16,1 14-2 15,-2 11 2-15,0 8 0 0,4 11 2 16,0 2 3-16,-1 0-1 16,1-5 2-16,-4-6-2 0,4-14-1 15,0-10-2-15,0-13 0 16,4-5 2-16,-4-7-2 16,0-10 0-16,0 0 0 15,-10-15 0-15,9-7 0 0,-4-7 0 16,-2-12-2-16,1-8-2 15,6-8 2-15,0-9-3 16,0 3 2-16,0 1 1 16,0 5 1-16,6 11 2 15,-4 8-1-15,-2 12-2 0,0 10-1 16,0 16 2-16,0 13-1 16,-2 11-2-16,-4 19 3 15,6 8-1-15,0 12 1 16,0 6 3-16,0 0 1 15,0-1 1-15,0-8-2 0,0-10-1 16,6-12-5-16,-4-14-5 16,0-7-5-16,-2-17-17 0,0 0-40 15,0 0-7-15</inkml:trace>
  <inkml:trace contextRef="#ctx0" brushRef="#br0" timeOffset="45835.7308">12090 11023 298 0,'0'0'6'0,"0"-15"1"16,0 8 5-16,2-5 2 0,-2 2 1 15,2-2 2-15,1 0 0 16,-1 1-1-16,-2 11-5 15,0 0-1-15,5 5-3 16,2 21 1-16,-1 5-4 0,1 14 1 16,0 7 0-16,1 8 0 15,5 6 0-15,-4 1 0 16,-1-3 0-16,0-2-3 16,-3-10 0-16,-1-5-1 0,-2-4-1 15,-2-11-2-15,0-5 0 16,-4-6-2-16,-2-5-4 15,-3-8-6-15,1-6-4 16,-1-12-2-16,-2-10-3 16,6-9-4-16,-3-6 1 0,4-12-1 15,2-10 4-15,2-3 6 16,0-5 5-16,2 7 5 16,1-5 11-16,1 12 7 15,-1 6 6-15,-1 8 2 0,-2 12 0 16,0 6-1-16,3 8 0 15,-3 11-1-15,2 11-3 16,1 16-4-16,1 12-4 16,2 9-1-16,-2 8 0 0,4 6 1 15,-1 7 0-15,4-2-2 16,-4-4-2-16,0-9-3 16,2-7-4-16,-8-13-5 0,7-9-5 15,-6-5-6-15,-2-10-6 16,0-10 0-16,3-6 1 15,-3-18 0-15,0-5 6 0,0-9 3 16,0-14 9 0,-3-7 7-16,1-10 12 0,-3 2 6 15,2 1 5-15,-2 6 3 16,0 7 0-16,3 13-4 16,-3 13 0-16,5 18 0 15,0 16-7-15,0 22-4 0,0 11-4 16,0 10-4-16,0 7 0 15,0 7 0-15,0 1-2 16,0-4-5-16,0-1-3 0,0-16-1 16,0-6-2-16,0-13-6 15,0-13-2-15,0-12 0 16,-5-8 0-16,5-14 5 0,0-10 1 16,-2-15 2-16,2-5 1 15,0-3 9-15,0 1 11 16,0 9 1-16,0 6 3 15,-2 13-1-15,2 26 2 16,0 0-1-16,-9 26-1 0,7 18-4 16,2 11-18-16,0 9-56 15,0 4-6-15</inkml:trace>
  <inkml:trace contextRef="#ctx0" brushRef="#br0" timeOffset="52105.9302">778 3079 118 0,'0'0'2'0,"0"0"-1"0,13 2 2 16,-1 4 2-16,5-2 4 15,13 3 4-15,8 1 2 16,8 2 4-16,12-1 1 15,15 0 4-15,8 3 0 0,13-2 0 16,16-3-4-16,12 5-2 16,5-2-1-16,19-2-4 15,16 1-3-15,7 2-2 16,13-2 0-16,9 1-4 0,6 0 0 16,8 3 0-16,12 2 0 15,7 2 0-15,7 1 0 16,9-2 0-16,7 0 0 15,14-1 0-15,10 0 0 0,12-3-1 16,8-4 0-16,8 1-1 16,9-4 0-16,5 0 0 15,8-5 0-15,2 0-1 16,0 0 0-16,8 0 0 16,-3-8 0-16,2 4 0 0,-1-1 0 15,39-3-1-15,-33 3 0 16,-4 0 1-16,0 1-1 15,2-1 1-15,-2-1-1 16,-4 2 1-16,-1 1 0 16,-38 1-1-16,26-3 1 0,-8 1 1 15,-9 3-2-15,-13-4 0 16,-13 2 0-16,-18-2 0 0,-19 0 0 16,-18-2 1-16,-22 0 0 15,-22 1 1-15,-21 1 0 16,-22 0 1-16,-25 1 0 15,-20 1 0-15,-20 3 1 0,-19-2-1 16,-17-1-1-16,-9 3-1 16,-19 0-1-16,0 0-1 15,0 0-8-15,-19 0-35 16,-5 5-34-16,-13-5-3 16</inkml:trace>
  <inkml:trace contextRef="#ctx0" brushRef="#br0" timeOffset="204488.9999">23825 7917 406 0,'0'0'0'0,"0"0"-6"0,0 0-34 16,8-7-34-16,12-1-6 16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1-04-04T07:44:40.093"/>
    </inkml:context>
    <inkml:brush xml:id="br0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1183 2960 50 0,'0'0'8'15,"0"0"7"-15,0 0 3 0,0 0 5 16,0 0 3-16,-5-10 0 15,5 10 2-15,0 0-1 16,0 0-9-16,0 0-6 16,0 0-3-16,0 0-1 0,0 0-2 15,11-4 1-15,-1 4 0 16,7 0 2-16,2 0 1 16,7 0 0-16,3-3 0 0,9 3-2 15,2 0-1-15,4-3 0 16,4 3-1-16,6 0-1 15,1 0 0-15,7 0 0 16,5 3-1-16,-2-3 0 16,5 0-1-16,4 0 1 15,3 3-1-15,6-3-1 0,-2 0 0 16,-1 0 0 0,2 0 0-16,2 0 0 0,-4 0 0 15,2 2 0-15,-3-2-1 16,-1 5 1-16,0-3 1 15,0 3-1-15,4-2 0 0,-1-3 0 16,2 2-1-16,2-2 1 16,0 0 0-16,2 0-1 15,-6 0 0-15,4 0-1 0,2 0 1 16,0 0 0-16,-6 0-1 16,4 0 1-16,-3 0-1 15,1 0 1-15,-2 0-1 0,1 0 0 16,1 0 1-16,-2 0 0 15,4 0-1-15,2 0 1 16,3 0-1-16,-3 0 1 16,2 0-1-16,3 0 1 15,-5 0-1-15,3 0 0 0,-3 0 0 16,-1 0 0-16,1 0 1 16,0 0-1-16,1 2 0 15,-1 1 0-15,0 0 1 16,0-1-1-16,2-2 0 15,1 2 1-15,-1 1-1 0,4-3 1 16,-2 0-1-16,-2 2 0 16,2-2 1-16,5 0-1 0,-4 0 1 15,-2 0-1-15,2 5 0 16,-3-3 0-16,-3 1 2 16,2 2-2-16,-1-2 0 15,-3-1 0-15,4 2 0 0,-4-1 0 16,3-3 0-16,0 3 1 15,0-1-1-15,0 1 1 16,0-3-1-16,-2 0 0 16,6 0 1-16,-1 0-1 15,-6 3 0-15,2-3 1 0,0 1-1 16,-1-1 0-16,-1 5 0 16,0-1 1-16,1-2-1 15,-3 0 0-15,3 1 0 16,0-1 0-16,1 1 0 0,1-1 1 15,0 1-2-15,-2 0 1 16,2-1 1-16,0-2-1 16,0 5 0-16,-3-3 0 15,1 1 0-15,4-1 1 0,-4 3-1 16,2-5 0-16,-3 2 0 16,3 4 0-16,3-4 1 15,-1 0-1-15,-2 4 0 16,3-4 1-16,-3-2-1 0,0 2 1 15,0 1-1-15,-3-1 0 16,-2-2 0-16,-2 0 0 16,-1 0-1-16,1 0 1 15,-6 0 0-15,1 0 0 16,-1 0 0-16,1 0 1 0,0 0-1 16,0 0 1-16,-1 0 0 15,-1 0-1-15,1 0 1 16,-4 0-1-16,4 0 1 15,0-2-1-15,-1-1 1 0,-2 3-1 16,1-2 0-16,4 2 0 16,0 0 1-16,4 0-1 0,2 0 1 15,-3 0-1-15,8 0 1 16,1 0-1-16,1 0 1 16,1-2-1-16,-1 2 1 15,-3 0-1-15,4 0 0 16,-2-3 0-16,2 3 0 0,-7-3 0 15,2 1 0-15,1 2 0 16,0-2 1-16,1 2-1 16,-3-6 0-16,5 6 0 15,-4-2 0-15,2 0 0 0,0-3 0 16,-8 2 0-16,0-4 1 16,0 5-1-16,-5-4 0 15,-5 1 0-15,-1 0 0 16,-6 1 0-16,0 0 0 15,-2-1 0-15,-3 1 0 0,0-1 0 16,2 2 0-16,-1 3 1 16,-1-3-2-16,-2 3 1 0,1-1 0 15,-2 1-1-15,-5-3 1 16,3 3 0-16,-2 0-1 16,-1 0 1-16,-3 0-1 15,0 0 1-15,4 0 0 16,-1 0-1-16,4 0 1 0,-1 0-1 15,3 0 1-15,-3 0 0 16,4 0-1-16,2 0 1 16,0 3 0-16,-3-3 0 15,2 0 0-15,0-3-1 0,-3 3 1 16,-2-2 0 0,1-1-1-16,-1 0 1 0,-10-2 0 15,0 3-1-15,-1 0 1 16,-4-1-1-16,-3 1 1 15,-4-3 0-15,-5 3 0 0,0-6 0 16,-5 6 1-16,-5-1-1 16,-5 1 1-16,0-1 0 15,-10 3 0-15,10-2-1 0,-10 2-1 16,0 0-2-16,0 0-8 16,0 0-3-16,0 0-7 15,-7 14-50-15,-4-8-8 16</inkml:trace>
  <inkml:trace contextRef="#ctx0" brushRef="#br0" timeOffset="4908.7372">12897 1974 356 0,'0'0'5'0,"0"0"4"15,0-13 0-15,0 6 3 0,-2-5 0 16,-1 0 2-16,1 2 0 16,-1-3 0-16,3 13-5 15,0 0-3-15,-14 13-1 16,6 21-1-16,0 11-2 0,-1 9 0 15,-2 8 1 1,2 10 1-16,-3-5 0 0,1 2 0 16,4-9 0-16,2-8-1 15,0-10 1-15,5-9-1 0,0-13-1 16,0-6 1-16,0-14-1 16,5-5 0-16,-3-17-2 15,8-14 0-15,-2-19 0 16,4-15 0-16,3-22 0 0,0-8-2 15,5-4 1-15,-3 5 0 16,-10 52-1-16,-1 3 3 16,0 4 0-16,-2 2 3 15,-2-8-4-15,-8 29 0 0,-10 41 0 16,-6 29 0-16,-6 24 0 16,1 14 0-16,-1 11 0 15,1 3 0-15,15-2 0 16,-1-7 0-16,13-19 0 15,0-15 0-15,5-8 0 16,3-13 0-16,1-14 0 0,1-8 0 16,-2-19 0-16,2-9 0 15,2-21 0-15,8-15 0 16,0-14 0-16,5-25 0 0,5-13 0 16,-1-7 0-16,1 5 0 15,0 10 0-15,-7 6 0 16,-5 17 0-16,-9 14 0 15,-4 27 0-15,-5 25 0 0,-18 27 0 16,1 18 0-16,-6 14 0 16,-4 11 0-16,2 14 0 15,1 2 0-15,0 9 0 16,5-9 0-16,5-4 0 16,1-10 0-16,3-11 0 0,5-11 0 15,1-12 0-15,1-9 0 16,-3-13 0-16,6-16 0 15,0-9 0-15,0-18 0 16,0-14 0-16,0-19 0 16,6-17 0-16,1-12 0 0,-2-3 0 15,2 3 0-15,-2 7 0 16,1 7 0-16,-6 19 0 0,0 22 0 16,-6 21 0-16,-8 26 0 15,-9 26 0-15,-4 12 0 16,2 14 0-16,-5 7 0 15,6 5 0-15,0 2 0 0,7-9 0 16,8-9 0-16,5-16 0 16,4-10 0-16,6-11 0 15,1-15 0-15,-7-9 0 16,17-16 0-16,-4-13 0 16,-2-16 0-16,1-12 0 0,3-18 0 15,-3-14 0-15,0 0 0 16,1-2 0-16,-5 14 0 15,-1 5 0-15,-2 15 0 16,-5 17 0-16,0 40 0 16,-8 6 0-16,-4 36 0 0,-6 12 0 15,2 5 0-15,0 9 0 16,2 3 0-16,3-2 0 16,4-12 0-16,5-12 0 0,2-10 0 15,4-11 0-15,7-8 0 16,0-16 0-16,4-5 0 15,0-21 0-15,0-8 0 16,3-15 0-16,-6-23 0 0,8-8 0 16,-2-4 0-16,-3 8 0 15,-6 6 0-15,-1 10 0 16,-3 26 0-16,-5 34 0 16,-2 31 0-16,-11 39 0 0,-2 22 0 15,0 20 0-15,3 16 0 16,-1 6 0-16,11 10-18 15,4-23-67-15,11-14-2 16</inkml:trace>
  <inkml:trace contextRef="#ctx0" brushRef="#br0" timeOffset="38390.6062">10783 1284 327 0,'0'0'1'0,"0"0"0"15,0 0 4-15,0 0 0 16,0 0 2-16,0 0 0 0,11 12 2 16,-11-12 1-16,10 14-1 15,-4-4 1-15,1 2-4 16,0 0-1-16,0 2 1 15,4-4 0-15,0 2 0 0,2-3 1 16,4 2 1-16,1-9 1 16,4-2 1-16,8-8 1 15,2-6-1-15,9-7-1 16,5-3-1-16,6-8-2 16,1-1-2-16,1-2-1 0,1-1-1 15,0 1-2-15,-1-5 1 16,-1 4-1-16,-4-2-1 15,-1 3 3-15,-1 1 0 16,-4 5-2-16,-4 0 0 16,-39 29 0-16,30-14 0 0,0-1 0 15,-30 15 0-15,20-7 0 16,-1-3 0-16,-19 10 0 16,0 0 0-16,0 0 0 15,0 0-7-15,0 0-27 16,0 0-53-16,0 0-4 15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1-04-04T07:45:45.412"/>
    </inkml:context>
    <inkml:brush xml:id="br0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2021 5121 232 0,'0'0'6'0,"-9"0"3"0,0 0 3 15,9 0 1-15,-15 0 0 16,15 0-2-16,-13 0 0 15,13 0 0-15,0 0-3 16,0 9-3-16,19-3 2 16,8-1 0-16,19-1 2 0,12-1 3 15,20-1 1-15,16-2 2 16,26 0-2-16,11-8-1 16,16 2-3-16,13-5-1 0,10-2-2 15,5 4-1-15,9 1 0 16,-4 4-1-16,7-4-1 15,0 3 0-15,-6 2 0 16,-3 1-1-16,0 0 0 0,-6-3 0 16,-13 2 0-16,-5-2 0 15,-14 0 0-15,-12-2 0 16,-16 5-1-16,-21-4 1 0,-15 2-1 16,-19-1 1-16,-19 2-1 15,-9 3 1-15,-11 0 0 16,-18 0 1-16,0 0-1 15,0 0 0-15,0 0 0 16,0 0-1-16,-18-8-4 16,6 8-6-16,-8 0-14 0,-3 0-58 15,-4 6-6-15</inkml:trace>
  <inkml:trace contextRef="#ctx0" brushRef="#br0" timeOffset="967.7025">2061 6358 359 0,'0'0'4'0,"0"0"2"16,0 0 0-16,0 0 0 0,0 0 3 15,0-9-1-15,0 9 1 16,10-8 1-16,5 5-2 16,3 1-1-16,14 0-1 15,7 0 0-15,14 2 0 16,14-3 0-16,13 3 0 0,14 0-1 15,10 0 0-15,13-3-1 16,10 3 1-16,3 0-1 16,11 0-1-16,3-2 0 15,8 2 0-15,2 0-1 16,7 0 0-16,6 0 0 0,2 0 0 16,5 0-1-16,-2 0 0 15,2 0 1-15,-8 2-1 16,-2 1 0-16,-7-3-1 0,-11 0 1 15,-11 0 1-15,-6 0-2 16,-15-3 0-16,-12-4 0 16,-12 2 0-16,-13-2 0 15,-12-1 0-15,-13 4 0 0,-10-1 0 16,-17 0 0-16,-8 2 0 16,-2 0 0-16,-15 3 0 15,0 0 0-15,0 0 0 16,0 0 0-16,0 0 0 0,-15 6-11 15,5 4-27-15,1-1-49 16,-14 4-2-16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1-04-04T07:45:55.540"/>
    </inkml:context>
    <inkml:brush xml:id="br0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8910 17435 333 0,'0'0'7'0,"0"0"4"16,0 0 3-16,0 0 1 16,0 0 3-16,0 0 2 15,0 0 1-15,0 0 1 16,0 0-5-16,0 0-5 16,0 0-1-16,0 0-1 0,0 0-10 15,0 0 0-15,0 0 0 16,0 0 0-16,0 0 0 15,0 0 0-15,0 9 0 0,0-9 0 16,0 0 0-16,0 13 0 16,0-13-28-16,-10 12-57 15,10-12-3-15</inkml:trace>
  <inkml:trace contextRef="#ctx0" brushRef="#br0" timeOffset="4875.2836">10700 4775 241 0,'0'0'6'16,"0"0"5"-16,0 0 4 15,0 0 1-15,-10 0 2 0,10 0-1 16,0 0 1-16,0 0 2 16,0 0-4-16,10 0-2 15,4 0-5-15,6 0 0 16,5 0 0-16,5 3 1 0,10-1-1 15,4-2-1-15,6 0-1 16,12 0 0-16,4 0-1 16,10 0 1-1,14-2-3-15,9-3 1 0,13 3 0 0,12-1-2 16,10 1 0-16,6-1-1 16,4 3 0-16,8-4-2 15,-5 4 2-15,3 0-1 16,-3 0-1-16,-3 0 1 15,1-3 0-15,-5 3 0 0,-7-3-1 16,-6 1 1-16,-8 2-1 16,-11 0 0-16,-16-2 1 15,-16 2-1-15,-14 0 0 0,-14 0 0 16,-11 0 1-16,-14 0 0 16,-9 0-1-16,-14 0 2 15,13 0 0-15,-13 0-2 16,0 0 0-16,0 0 0 0,0 0 0 15,0 0 0-15,0 0 0 16,0 0-5-16,0 0-3 16,0 0-7-16,-8 0-20 0,-7 4-51 15,15-4-1 1</inkml:trace>
  <inkml:trace contextRef="#ctx0" brushRef="#br0" timeOffset="6986.3901">2101 5539 244 0,'0'0'6'0,"0"0"0"0,0 0 4 16,0 0 2-16,0 0-1 0,0 0 2 15,0 0 0-15,5 0 3 16,-5 0-4-16,12 0-2 15,-1 0-1-15,1 0 0 0,2 0-1 16,4 0 1-16,7 0-1 16,-2 0-2-16,4 3 0 15,5 0-1-15,3 1 1 0,4 1-1 16,3-2 0-16,6-1 0 16,8 0 0-16,3-2 0 15,3 0 0-15,2 0-1 16,2 0 0-16,4 0-2 15,1 0 0-15,-1 3-1 0,0-1 1 16,3 1-1-16,-3-1 0 16,5-2 0-16,-2 3 0 15,0-1 0-15,7-2 0 16,-1 2 1-16,3 1-1 0,3 0 1 16,2-1-1-16,0 0 0 15,5-2 1-15,-3 3-1 16,-1-1 0-16,1 1 0 15,-3-3 0-15,1 0-1 0,-4 2 1 16,-4 0-1-16,-2 1 0 16,1-3 1-16,-4 2-1 15,-2 1 1-15,0 2 0 0,0-2-1 16,-6-3 0-16,3 1 1 16,-2 2-1-16,-3 0 0 15,-3-3 1-15,-1 0-1 16,3 2 0-16,-3-2 1 0,-2 0-1 15,1 0 0-15,0 0 1 16,-1 0-1-16,1 0 1 16,-4 0-1-16,5 0 0 15,-4 0 0-15,4 0 0 16,-4 0 1-16,4 0-1 16,-2 0 0-16,2-2 1 0,0 2-1 15,-3-3 1-15,-2 3-1 16,0-3 0-16,1 2 1 15,1 1-1-15,-3 0 0 16,7-3 0-16,-4 3 0 0,3 0 1 16,-3 0-1-16,3-2 0 15,-3 2 0-15,-3 0 1 0,6 0-1 16,-4 0 0-16,2 0 0 16,0 0 1-16,-1 0-1 15,3 0 0-15,-3 2 0 16,0-2 0-16,1 0 0 0,-5 3 0 15,5-3 0-15,-6 0 0 16,3 1 0-16,0-1 0 16,-6 3 0-16,6-3-1 15,0 3 1-15,0-3 0 16,1 2 0-16,-1-2 0 16,0 0 1-16,2 0-2 0,3 0 1 15,-3 0 0-15,5 0 0 16,-2 0 0-16,2 0 0 15,3 0 0-15,-3 0 0 0,2 0 0 16,-2-2 0-16,5 2 0 16,1 0 0-16,-1 0 0 15,2 0-1-15,-2-3 1 0,5 3 0 16,3-3 0-16,5 3 0 16,-6-1-1-16,6-2 1 15,0 1 0-15,1-4 0 16,1 6 0-16,-1-5 0 0,0 3 0 15,-2 0 0-15,-2 2 0 16,3-3 0-16,0 3 0 16,-1-2 0-16,-1-1 0 15,-2 3 0-15,4 0-1 16,-2 0 1-16,1 0 0 0,-3 0 0 16,4-2 0-16,-3 2 0 15,0 0 0-15,0 0 0 16,0 0-1-16,1-2 1 15,-3 2 0-15,4-3 0 0,-2 3 0 16,2-3-1-16,3 3 1 16,-2-2-1-16,4 0 1 15,-2-1 0-15,3-4-1 0,5 4 0 16,-3-1 1-16,2 1-1 16,-2-2 1-16,2 1 0 15,3 1-1-15,-2-2 1 16,2 2-1-16,-1 0 1 0,1 0 0 15,0 2-1-15,-7-1 1 16,2-2 0-16,-7 2 0 16,2 2 0-16,-7 0 0 15,-6 0 0-15,-5-3 0 16,-6 3 0-16,-3-3 0 16,-5-1 0-16,-6 4 0 0,-7-2 0 15,-7-1 0-15,-5 0 0 16,-7 3-1-16,-6 0-3 15,-12 0-1-15,13 0-2 16,-13 0-4-16,0 0-11 0,-13 18-37 16,-2-12-22-16,0 0-5 15</inkml:trace>
  <inkml:trace contextRef="#ctx0" brushRef="#br0" timeOffset="21467.5877">3552 12646 223 0,'0'0'7'0,"0"0"3"0,0 0 2 16,0 0 0-1,0 0 2-15,0 0 0 16,0 0-1-16,0 0-1 0,0 0-3 16,0 0-4-16,0 0 0 15,11 3-1-15,-2-3-1 0,7 0 2 16,-2 0 0-16,9 2 2 16,2-2-1-16,2 0 0 15,3 3-1-15,2-3 1 0,6 0-2 16,0 2 1-16,6-2-1 15,-2 0 0-15,2 0-1 16,4 2 0-16,-5-2-1 16,7 3 1-16,4 0-1 0,-5-1-1 15,5 0 0-15,4 1 1 16,4 2-1 0,2-5 0-16,4 2 0 0,-3 0 0 15,2-2-1-15,2 3 1 16,-2-1 0-16,0 1-1 15,1 0 1-15,-1-1 0 16,2 2 0-16,4-1 0 0,0 0 0 16,3-1-1-16,-1-2 1 15,4 3 0-15,0 0 0 0,-2-3-1 16,-1 0 1-16,-2 3 0 16,0-2-1-16,-2 1 1 15,0-2 0-15,0 4 0 0,1-2-1 16,-2-2 2-16,4 0-2 15,2 3 0-15,1-3 1 16,-3 0-1-16,6 0 1 0,-2 0-1 16,1 0 0-16,-3 0 1 15,-3 0-1-15,-3 0 0 16,3 0 0-16,0 2 0 16,-1-2 0-16,1 2 1 15,1 1-1-15,-1-1 0 16,5 1 0-16,-4-3 0 0,5 3 1 15,-6-1-1 1,-3-2 0-16,0 3 0 0,-1-3 1 16,-6 2-1-16,2-2 0 15,0 0 0-15,-1 0 0 0,-4 0 1 16,5 2-1-16,-2-2 0 16,1 0 1-16,-1 3-1 0,-3-3 0 15,5 2 0-15,-1-2 0 16,-5 3 1-16,1-3-1 15,5 0 0-15,-2 2 0 16,-2-2 0-16,3 2 1 16,2-2-1-16,-3 0 0 0,1 0 0 15,2 0 0-15,3 0 0 16,-1 0 0-16,-2 0 1 16,3 0-1-16,-3 0 0 15,0-2 0-15,2 2 0 16,2 0 0-16,-2 0 0 15,0 0 0-15,-2 0 0 16,3 0 0-16,-2 0 0 0,-2 0 0 16,-1 2 0-16,-5-2 0 15,-3 0 0-15,0 3 0 0,-4 0 0 16,-1-3 0-16,0 0 0 16,0 0 0-16,1 2 0 0,-2-2 1 15,4 0-1-15,-5 0 0 16,0 0 0-16,-3 0 0 15,1-2 0-15,-4-1 1 16,-1 0-1-16,1 1 0 0,0-3 0 16,1 3 0-16,6-1 0 15,0 1 0-15,-1 0 0 16,5-1 0-16,2 1 0 16,-3 2 1-16,-2-3-1 15,-2 0 0-15,-3 3 0 0,-1-2 0 16,-7-1 0-1,9 1 0-15,-4 2 0 0,1-2 0 16,2-1 0-16,3 1 0 16,-1 2 0-16,1 0 1 15,0-4-1-15,-5 4 0 0,0 0 1 16,-8-2-1-16,2 2 0 16,-1-1 0-16,0 1 0 15,1 0 0-15,5-3 0 0,-1 3 0 16,6 0 0-16,3 0 0 15,1-3 1-15,0 3-1 16,-2 0 0-16,2 0 0 0,-3 0 0 16,-1 0 0-16,1 0 0 15,-2 0 0-15,1 0-1 16,3 0 2-16,2 0-2 16,-1 0 2-16,1 3-1 0,0-3 0 15,-4 0 0 1,-7 0 0-16,-3 0 1 0,-5 0-1 15,-5 0 1-15,-3-3 0 16,-5-2 0-16,1 2 0 16,0-1 0-16,-2-1 0 15,4 2 0-15,-4 0 0 0,1-2-1 16,2 5 0-16,-4-2 0 16,3 0 0-16,-4 2 1 15,-1-3-1-15,0 1 0 0,-4 2 0 16,4-3 1-16,-6 3 0 15,-2-2-1-15,0 0 1 16,-2 2-1-16,-8 0 1 0,18 0-1 16,-18 0 0-16,12-3 0 15,-12 3 0-15,9 0 0 16,-9 0 1-16,0 0-1 16,13 0 1-16,-13 0-1 15,0 0 0-15,10-3-2 0,-10 3-3 16,0 0-6-16,0 0-8 15,0 0-8-15,0 0-25 16,0 0-30-16,-6 6-4 16</inkml:trace>
  <inkml:trace contextRef="#ctx0" brushRef="#br0" timeOffset="38960.9985">3664 15009 122 0,'0'0'9'0,"0"0"3"16,0 0 4-16,0 0 2 15,0 0-2-15,0 0-3 0,0 0 2 16,0 0-2-16,0 0-5 16,0 0-3-16,8 8 0 15,2 0 1-15,5-4 3 16,7 1 4-16,13 2 2 0,13-1-1 15,9-2 1-15,15-1-3 16,10 0 0-16,10-3-3 16,14 2-1-16,14-2-2 15,-1 0-1-15,12 0-1 16,11 0 0-16,3 0-1 16,7 0-1-16,2 0 0 15,0 0 0-15,2 0 0 0,-2 0 1 16,0 0 0-16,-5 0-1 15,-4 0 0-15,-11 0 0 0,-7 0 1 16,-11 0-1-16,-11 0 0 16,-15 0 0-16,-12 0-1 15,-15 0 1-15,-16 0 0 16,-12 2 1-16,-10-2 0 0,-10 2 0 16,-5-2 0-16,-10 0 0 15,0 0-1-15,0 0-2 16,0 0-2-16,0 0-7 15,0 0-20-15,0 16-50 0,-7-12-1 16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1-04-04T07:47:13.434"/>
    </inkml:context>
    <inkml:brush xml:id="br0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14326 12705 68 0,'0'0'5'0,"0"0"3"15,-12-8 1-15,12 8 3 16,-8-1 1-16,8 1 0 16,0 0 3-16,-10-3 4 15,10 3-2-15,0 0 1 0,13 3-1 16,4-2-1-16,11-1 2 16,12 0 0-16,17 0-3 15,6-1-2-15,15-2-4 0,19-5-1 16,2 1-2-16,18 2-2 15,9 0 0-15,3 1-1 16,1-2 0-16,8 6-1 16,3-2 1-16,-4 2 0 0,2 0-1 15,1 0 0-15,-6 2 1 16,0 1-2-16,-5-3 1 16,0 3 0-16,-7-3-1 15,-5 0-1-15,-5 0 2 0,-8 0-2 16,-8 0 1-16,-15 0-1 15,-12-3 0-15,-9 0 0 16,-15 3 0-16,-12 0 0 16,-11 0-1-16,-10 0-3 15,-12 0-2-15,0 0-9 0,0 0-13 16,-26 0-34-16,3 8-15 16</inkml:trace>
  <inkml:trace contextRef="#ctx0" brushRef="#br0" timeOffset="298.0958">14388 12738 22 0,'6'0'1'15,"11"-3"2"-15,23 1 7 16,14-3 3-16,26-2 3 0,17-3 3 16,34-1 3-16,29-4-1 15,31 1-2-15,25 1-11 16,16-1-25-16,26 4-29 0,13-1-3 15</inkml:trace>
  <inkml:trace contextRef="#ctx0" brushRef="#br0" timeOffset="1040.6107">23398 12673 106 0,'0'0'8'0,"0"0"5"15,10 0 2-15,4 0 4 16,14 0 0-16,7 0 3 16,12 0 1-16,14 3 2 15,12-3-8-15,17 2-3 0,4 0-3 16,10-2 0-16,1 3-1 16,5-3 0-16,-1 2-2 15,-7-2 1-15,0 0 0 0,-15 0 0 31,-15 0 1-31,-10-2 0 0,-10-1 1 0,-17 1 0 16,-8 0-2-16,-7-1-1 16,-10 3 0-16,-10 0-2 15,0 0-1-15,0 0-2 16,0 0-1-16,0 0-3 0,-10 5-4 16,0 2-5-16,-5-1-10 15,-2 6-32-15,2 6-27 16,-5-1-5-16</inkml:trace>
  <inkml:trace contextRef="#ctx0" brushRef="#br0" timeOffset="2464.3658">22187 14258 0 0,'50'29'6'0,"22"12"1"0,20 8 2 16,22 16-2-16,8 5 0 16,22 17 0-16,1-1-1 15,-14 0-4-15,-2-2 1 16,-12-2-1-16,-14-7 1 0,-9-4 2 16,-10-3 0-16,-5-11 1 15,-6-10 1-15,-8 2 0 16,-6-4-1-16,-7-8-3 15,-2 3 1-15,-10-8-2 0,3 2-2 16,-19-10-7 0,1 7-14-16,-12-13-22 0</inkml:trace>
  <inkml:trace contextRef="#ctx0" brushRef="#br0" timeOffset="4131.4547">20295 13234 200 0,'0'0'5'0,"-7"-11"4"15,7 11 1-15,-19-15 2 0,3 11 2 16,-1-2-2-16,-11 6 1 0,1 7 4 15,-6 18-4-15,1 25 1 16,-2 14 0-16,1 25 1 16,-1 18 0-16,9 23 1 15,2 5-1-15,9 11-2 16,5 1-2-16,9-4-3 16,5-7-3-16,11-12-1 0,6-9-1 15,3-16 1-15,8-13-2 16,6-12 0-16,6-13 0 15,2-18 0-15,8-13 1 16,4-14-1-16,6-16 0 0,2-17 0 16,-3-19 0-1,0-16 0-15,2-20-2 0,-8-19-1 16,-2-19 0-16,-8-13 1 16,-14-18-2-16,-1-11 0 0,-18-8-1 15,-10 6 0-15,-8-2 1 16,-22 20 0-16,-14 9 0 15,-16 20 0-15,-12 28 0 0,-18 28 1 16,-7 20 2-16,-8 35-1 16,-6 33 2-16,-1 39 1 15,7 43 1-15,11 82-3 16,10 3-10-16,26 25-56 0,28 41-11 16</inkml:trace>
  <inkml:trace contextRef="#ctx0" brushRef="#br0" timeOffset="12523.8295">20310 13290 273 0,'0'0'1'0,"-5"-15"-1"15,-5 3 1-15,1-5 2 16,-8-4 1-16,1 4 3 0,-6 2 2 16,-8 3 0-16,-2 12 2 15,-5 17 3-15,-9 28 2 16,-3 26-1-16,-3 26 1 16,-5 22 0-16,4 27-3 15,9 18-1-15,3 14-1 16,11 1-2-16,17-6-2 0,12-9-2 15,11-16 0-15,15-11-2 16,9-23 0-16,9-20 0 0,15-23 0 16,5-14-1-16,7-25 1 15,10-17 0-15,-1-17-1 16,3-28 0-16,-3-24-1 16,4-28-1-16,-4-24 0 0,-2-28-2 15,-6-20 0-15,-9-24-1 16,-13-15-2-16,-7-14 1 15,-14 5 1-15,-21 14 2 16,-20 26 1-16,-29 29 1 16,-25 36 0-16,-17 47 1 15,-27 50 3-15,-15 65 0 0,-10 64 0 16,-4 54-1-16,9 61-6 16,7 42-46-16,29 34-33 15,28 17-1-15</inkml:trace>
  <inkml:trace contextRef="#ctx0" brushRef="#br0" timeOffset="30486.6914">2775 13827 104 0,'0'0'4'0,"0"0"3"16,0 0 5-16,0 0 4 0,0 0 2 15,0 0 0-15,0 0 0 16,0 0 0-16,0 0-2 16,0 0-7-16,0 0-10 0,-4 10-15 15,4-10-20-15,0 0-25 16</inkml:trace>
  <inkml:trace contextRef="#ctx0" brushRef="#br0" timeOffset="31926.3982">2362 12183 245 0,'0'0'7'0,"0"0"1"16,0 0 2-16,0 0 2 0,0-12 1 15,0 12 0-15,4-8 3 16,9 3 0-16,2 2-4 16,5-1-3-16,3-1 1 15,9 2-2-15,-1-2 1 0,9 3-1 16,0-1-2-16,3 1-1 16,-1 2 0-16,3-2 0 15,-1 2-1-15,-3-3 0 16,1 3-1-16,-5-3-1 0,0 1 1 15,-5 2-1-15,0-3 1 16,-5 1-2-16,-1 0 1 16,-3 2-1-16,-9-3 0 0,-1 3-1 15,-13 0 1-15,12 0-1 16,-12 0 1-16,0 0 0 16,0 0 0-16,0 0 0 15,0 0 0-15,0 0 0 16,0 0 0-16,0 10 0 15,0-10 0-15,0 15 0 16,-2-8-1-16,-4 8 1 0,4-2 0 16,0 5-1-16,-3-2 0 15,3 4 0-15,-1 2 0 16,0-5 0-16,3 3 0 0,0 1 0 16,0-4 0-16,3-2 0 15,0-1 0-15,-1-4 0 16,1 0 1-16,-3-10 0 0,0 14 1 15,0-14-1-15,-8 11 2 16,-2-6-1-16,-5 0 0 16,-6-5 1-16,-1 5-1 0,-5-5 0 15,-5 3-1-15,0-3-1 16,-6 0 1-16,-1 0-1 16,-2-3 0-16,0-2 1 15,-7 0-1-15,4 0 0 16,-1-3-1-16,0 0 1 15,1 1 0-15,6 2 0 16,-4-2 0-16,10 2 0 0,-3 0 0 16,8 0 0-16,2 0 0 15,4 3 0-15,4-3 1 16,7 5-1-16,0-5 0 0,10 5 0 16,0-15-1-16,7 6 0 15,14-9-3-15,11 3-8 0,3-7-16 16,5 2-54-16,14 0-1 15</inkml:trace>
  <inkml:trace contextRef="#ctx0" brushRef="#br0" timeOffset="32991.8061">3555 12505 267 0,'0'0'5'0,"0"0"3"16,0 0-1-16,0 0 2 15,0 0 0-15,0 0 2 16,8 0 2-16,-1 0 0 0,5 0-3 16,0 0-2-16,9 0 2 15,1 2-1-15,3-2-1 16,2 0-1-16,3 2-2 15,-2-2-1-15,2 4 0 0,-3-2-2 16,-2 1 0-16,-3 1-1 16,-5 7 1-16,-2-2-1 15,-4 1-1-15,-2 4 2 16,-2 4-1-16,2-1 1 0,-5 4-1 16,1-2 1-16,2 1-1 15,1 2 0-15,0 0 0 16,-1-1 0-16,3-1 0 15,-3-1 0-15,3 0 0 0,0 1 0 16,-3-3 0 0,4-1 0-16,-4 1 0 0,-2-2 1 15,2-3 0-15,1 3-1 16,0-6 0-16,-1 2 0 0,0-2 0 16,-3 2 1-16,-4-11-2 15,11 13 1-15,-11-13-1 16,8 9 1-16,-8-9-1 0,1 10 1 15,-1-10 0-15,0 0 0 16,0 10 0-16,0-10 0 16,0 0 1-16,-11 5 0 15,-2-5-1-15,-1 0 1 16,-4 0 0-16,-5 0-1 0,-3 0 0 16,-4-5 0-16,0 0-1 15,0 0 1-15,3 0-1 16,-6 0 1-16,6-2-1 15,2 2 1-15,0-2-1 16,5-3 0-16,5 3 0 0,-3-4-1 16,6 1 1-16,3-2-1 15,1-1 1-15,3 1-1 16,0-2 0-16,5-4 2 0,-2 1-1 16,2-6 0-16,0 1 1 15,0-2-1-15,0-1 1 16,0-3-1-16,0 3 1 0,0 1-1 15,-5 2 0-15,2 4 0 16,1 3-2-16,0 2-4 16,2 13-6-16,0 0-7 15,0 0-19-15,7 8-43 0,5 9-4 16</inkml:trace>
  <inkml:trace contextRef="#ctx0" brushRef="#br0" timeOffset="33991.74">4167 13699 282 0,'0'0'8'0,"0"0"7"16,0 0 3-16,0 0-1 16,0 0 1-16,0 0 1 0,0 0-1 15,0 0 0-15,0 0-8 16,5 7-6-16,-5 10-2 16,2 6-1-16,1 7 0 0,-3 4 1 15,2 7 0-15,-2 5 1 16,0-2-2-16,0 4 0 15,0-2-1-15,0-1 1 16,0-5-1-16,0-6 1 0,-2-4-1 16,2-7 0-16,0-4 0 15,0-6 1-15,0-13 0 16,0 10 0-16,0-10 0 0,0-8-1 16,0-9 1-16,2-7 0 15,-2-10 0-15,2-2-1 16,1-6-1-16,2-5 1 15,0 2 0-15,0-2 0 16,0 5-1-16,0 6 0 16,0-1 1-16,-3 8 1 0,4 0-1 15,-4 7 0-15,1-2 1 16,-1 8-2-16,3-1 1 16,0 2 0-16,2 0-2 0,-1 5 1 15,1-1 0-15,-7 11 0 16,17-14 0-16,-7 8 0 15,0 2 0-15,0-1 0 0,-2 2 1 16,4 1 0-16,-3-1 0 16,2 1 0-16,-1 0 0 15,-3-1 0-15,-7 3-2 16,13 0 2-16,-13 0-1 0,11 5 1 16,-5 5 0-16,3 10 1 15,-3-2 1-15,-1 9-2 16,0 0 2-16,0 5-1 15,-1 3 1-15,1-1 0 16,3 1-1-16,2-2 1 16,0-2-1-16,5-3 0 15,-3-1 0-15,1-2 0 0,-1-3 0 16,-2-3 0-16,0-1 0 0,-7-1 0 16,-3-3 0-16,-3 0 0 15,-11 1-1-15,-4-1 0 16,-7-2 1-16,-2 4 0 15,-8-3-1-15,-2-1 0 16,-2-3 0-16,3-1 0 0,4-3-2 16,4 2-5-16,3-4-10 15,3 2-29-15,7-1-36 16,5 4-3-16</inkml:trace>
  <inkml:trace contextRef="#ctx0" brushRef="#br0" timeOffset="34840.787">3577 15190 211 0,'0'0'8'0,"0"0"3"16,0 0 3-16,0 0 1 16,0 0 1-16,0 0 4 15,0 0-1-15,0 0 3 0,8-3-7 16,4-9-3-16,6-5 0 15,4-8 0-15,5-4-2 16,6-6-1-16,7-5-2 16,2 1 0-16,-3 1-1 0,7-1-1 15,-9 6-1-15,0-1-1 16,-3 12-2-16,-4-1 1 16,-7 5-2-16,-12 9 1 15,5-1-2-15,-6 5 1 0,-10 5 0 16,8-5-1-1,-8 5 1-15,0 0 0 16,10 10 0-16,-5 0 0 0,-1-2 0 16,1 4 1-16,3 3-1 15,0 0 0-15,-2-3 0 0,2 3 1 16,0-3-1-16,0 3 0 16,-2-6 0-16,0 2 1 15,-2-1-1-15,-4-10 0 0,11 17 0 16,-11-17 1-16,7 15-1 15,-7-15 0-15,3 17 1 16,-3-9 1-16,0 3 0 16,0 0-1-16,-5-1 1 0,-2 2 0 15,-4 1 0-15,-3-1 0 16,-7 1-1-16,2 1 0 16,-6-1-1-16,-2 4 1 15,-1-2-1-15,-4 5 0 16,-3-1 0-16,3-1 0 0,-4 2-1 15,6-3-1 1,4 1-5-16,-1-6-6 0,4 3-22 16,5-3-45-16,4-2-3 15</inkml:trace>
  <inkml:trace contextRef="#ctx0" brushRef="#br0" timeOffset="35884.8669">2442 15341 289 0,'0'0'8'15,"0"0"2"-15,0 0 0 16,0 5 1-16,0-5 0 0,0 20-1 16,0-6 1-16,0 4 1 15,-5 2-8 1,2 0-3-16,-1 3 0 0,-2 6 0 15,-1-9 1-15,2 3 0 0,-3-6 0 16,4 0 0 0,-5-7 0-16,5 0 1 0,4-10-1 15,-10 9 0-15,10-9 0 16,0 0-1-16,0 0 0 0,0 0-1 16,7 0 0-16,-7 0 0 15,18-5-1-15,-6 2 1 16,6 3 0-16,-1-1-1 0,8 1 1 15,-3 0 1-15,8-3-1 16,5 3 1-16,-5-2-1 16,9 2 1-16,-4 0-1 15,8 0 0-15,-6 0 1 16,-1 2-1-16,2 1 1 0,-6-2-1 16,4 2 0-16,-6 0 1 15,-4-1-1-15,-1-2 0 16,-2 3 0-16,-5-1 1 15,-5-2-1-15,0 0 0 16,-2 0 0-16,-11 0 1 0,12 0 0 16,-12 0 1-16,10-5 0 15,-10 5 0-15,10-9 0 16,-10 9 0-16,7-18 0 0,-4 8 0 16,-1 1-1-16,-2-4 1 15,0-2 0-15,0 0 0 16,0 0 0-16,-2-2 0 0,-4-3 0 15,2 3 2-15,-1-1-2 16,0 4 2-16,-1-1 0 16,2 3 0-16,1 4 0 15,3 8-1-15,-4-10 0 0,4 10-1 16,0 0-2-16,0 0 0 16,0 0 0-16,0 0 0 15,-10 8 0-15,10-8 0 16,-16 14 1-16,7-4 0 15,-5 3 0-15,-2-1-1 16,-4-1 1-16,-8-2-1 0,7-2-2 16,-9-2-3-16,0-2-4 15,-2-1-5-15,2-2-12 16,0 0-27-16,-8-5-27 0,13-1-7 16</inkml:trace>
  <inkml:trace contextRef="#ctx0" brushRef="#br0" timeOffset="36979.54">1263 14794 289 0,'0'0'3'0,"0"0"2"0,0 0 0 15,0 0 3-15,0 0 3 16,5 15 2-16,8 0 0 16,4 4 1-16,13 6-1 15,-3 7 0-15,10 5-2 0,1 2-4 16,4 2-1-16,2 1-2 16,-3-6-1-16,-2 1 0 0,-2-4-1 15,-2-8 0-15,-5 0-1 16,-1-4 1-16,-6-7-1 15,-3 1 0-15,-5-8 0 16,-5-3 0-16,-10-4 0 0,10 3-1 16,-10-3 1-16,-5-10-1 15,-5-4-1-15,-7-4 1 16,-3-4-1-16,-6-6-1 16,-1-1 0-16,-5-3 1 15,0-3 0-15,-1 3 0 0,1 0 0 16,5 2 1-16,-3 3 0 15,2 4 0-15,4 1 1 16,2 2-1-16,-2 5 1 16,11 0-1-16,0 1 1 0,3 4 0 15,0 2-1-15,10 8 1 16,-8-10-1-16,8 10 0 16,8-9-1-16,2-1 1 0,2 0 0 15,2-2 0-15,7 2 0 16,-2-6 0-16,1 4 0 15,-2 2 0-15,0 0-1 16,-9 3 0-16,4 2 0 16,-1 5 0-16,-2 0 0 0,3 7 0 15,-3 8 0-15,3 3 2 16,1 2-1-16,2 4 1 16,0 6 0-16,5-3 0 0,-2 6 0 15,4-6 1-15,-1-3-1 16,1-1 0-16,1-3 0 15,1-1 0-15,-5-1-1 16,0-1 0-16,0-4 1 16,-5 1-1-16,-3-2 0 0,-2 0 0 15,-2 1 1-15,-3 0-1 16,-3-1 1-16,-2 3 0 16,0-2 1-16,-7 1-1 0,-4-2 0 15,-3 3 1-15,-2-5-1 16,-5 3-1-16,-2-2 0 15,0-2-1-15,-4-7-1 16,-1 6-3-16,1-6-5 0,3 3-12 16,-1-2-29-16,-2-3-28 15,4 0-6-15</inkml:trace>
  <inkml:trace contextRef="#ctx0" brushRef="#br0" timeOffset="38155.0505">1047 13607 233 0,'0'0'7'16,"0"0"3"-16,0 0 3 0,0-10 1 16,0 10 1-16,0 0 1 15,0 0 0-15,0 0-1 16,0 0-5-16,-10 10-2 0,10 12-2 16,0 8 0-16,0 10-1 15,0 7 0-15,0 7 2 16,0 6 0-16,0 2-2 0,0-8-1 15,3 0-1-15,1-5 0 16,-1-8-2-16,2-7 0 16,-1-5 0-16,5-10-1 0,-4-5 2 15,-3-1 1-15,-2-13 1 16,0 0-1-16,0 0 0 16,0-7 0-16,-2-15-1 15,-3-3 0-15,-1-8-1 16,1-4-2-16,3-6-1 0,-1-1 0 15,1-3 1-15,-3 2-1 16,5 3 0-16,0 0 1 16,0 0 0-16,0 3 0 15,0 1-1-15,2 4 1 0,1 2 1 16,-1 1-1-16,1 2 0 16,1 7 1-16,-1 2 1 15,-3 5 0-15,6 5 0 16,-6 1 0-16,0 9 0 0,0-8-1 15,0 8-1-15,0 0 0 16,0 0-1-16,0 0 0 16,7 0 0-16,-7 0 0 15,12 2 1-15,-1 1 0 0,3 1 2 16,0-1-1-16,2 2 0 16,2 1 1-16,-2-2-1 15,5-2 0-15,-4 2 0 16,-3-4 0-16,1 2 0 0,0-2 0 15,-5 3 0-15,-2 1 0 16,-8-4 0-16,13 16 1 16,-9-4 0-16,-1 2 0 15,-3 6 0-15,0 3 1 0,0 1-1 16,-3 3 1-16,-1 3-1 16,-1 3 0-16,-3-1 0 15,0 4 1-15,1-1-1 16,-2 3 0-16,0-4 0 0,2 1 0 15,-1-3 0-15,4 0-1 16,2-1 1-16,2-7-2 16,0 1 1-16,6-3-1 15,4-2 1-15,-2-1-1 0,2-5 1 16,0 0 0-16,-3-7-1 16,-7-7 2-16,11 12-1 15,-11-12 1-15,0 0 0 0,0 0 0 16,7 13 0-1,-7-13 0-15,-2 7 1 0,2-7 1 16,-13 13-3-16,1-7 2 16,-4 2-1-16,-4-1 1 15,0-1-2-15,-4-1 0 16,0-2-1-16,-6-3-3 0,5 0-2 16,-3 0-3-16,6 0-11 15,-3 0-40-15,8-14-20 16</inkml:trace>
  <inkml:trace contextRef="#ctx0" brushRef="#br0" timeOffset="39319.658">1278 12951 186 0,'0'0'7'0,"0"0"3"0,-10 0 1 16,10 0 2 0,0 0 0-16,0 0 1 0,0 0 1 15,-7-10 0-15,7 10-4 16,2-12-3-16,3 5 0 0,2-4 2 16,4-7-1-16,3 1 0 15,9-7 0-15,-3-1 0 16,10-5-1-16,-3-2 1 0,9 0 0 15,-2-5-3-15,2 2-1 16,-3 0 0-16,-6 2 0 16,1 4 0-16,-3 7-1 15,-8 1 1-15,-2 5-1 0,-5 3 0 16,-10 13 0-16,13-12 0 16,-13 12 0-16,0 0-2 15,0 0 0-15,0 0 0 16,9-8-1-16,-9 8 0 15,0 0 0-15,0 0 0 0,0 0-1 16,0 0 0-16,0 0 0 16,0 0 0-16,0 0 0 15,0 0 0-15,0 0 0 16,0 0 0-16,0 0 0 0,0 0 0 16,0 0 0-16,0 0-1 15,0 0 1-15,0 0-1 16,10 0 1-16,-10 0-1 0,11 0 1 15,-11 0-1-15,13 0 1 16,-13 0 0-16,16 5-1 16,-6 1 1-16,0-2 0 15,3 4 0-15,-4 0 0 0,3 2-1 16,1 2 1-16,-1-2 1 16,4 2-1-16,-2-5 0 15,2 5 0-15,-4-2 1 16,0-2-1-16,-2-1 0 15,0 1 0-15,-10-8 0 0,13 14 0 16,-13-14 1-16,7 10 0 16,-7-10 0-16,0 11 0 15,0-11 1-15,-7 12-1 16,-1-7 1-16,-4 5-1 0,-4 0 1 16,-1-1-2-16,-5 4 1 15,-3-1-1-15,-3 4 0 16,-2 1 0-16,-2 0-1 0,-2 3 1 15,-1 0-1-15,-2 3 1 16,0 1 0-16,-1-2 0 16,3 3 0-16,2-1-1 15,2-1 1-15,2-1 0 0,7-2 0 16,3-5 0-16,4-6 0 16,0 1 0-16,8-5-1 15,7-5 0-15,-10 9-4 16,10-9-4-16,0 0-11 0,0 0-24 15,0 9-37-15,0-9-3 16</inkml:trace>
  <inkml:trace contextRef="#ctx0" brushRef="#br0" timeOffset="43822.696">3120 13104 292 0,'0'0'7'16,"0"0"4"-16,0 0 3 0,0 0 2 16,0 0 2-16,-8-7 1 15,8 7 1-15,0 0 0 16,0 0-5-16,0 0-4 16,8-8-3-16,5 8-1 0,1 3-2 15,7 2 0-15,4 4 0 16,4 1 0-16,4 7 0 15,1 1-1-15,3 7 0 16,0 3-1-16,2 4 0 16,-2 5 0-16,-5 2 0 0,-2 4-2 15,2 3 1-15,-5 4 0 16,1 0-1-16,-7 7 1 16,0-3-2-16,-3 6 0 15,-6-2 0-15,-3 3 0 0,-1-1 0 16,-5 1 0-16,-3-2 0 15,-3 0 0-15,-2-1 0 0,-5-1 0 16,-2-5 0-16,-1-3 0 16,-2-2 0-16,0-5 0 15,1-7 0-15,-5-2 0 16,3-4 0-16,-2-7 0 16,4-2 0-16,-2-2 0 15,2-3 0-15,-2-3 0 0,4-7-7 16,2 3-10-16,3-8-11 15,7 0-34-15,-8-11-26 16,6 2-2-16</inkml:trace>
  <inkml:trace contextRef="#ctx0" brushRef="#br0" timeOffset="44206.1058">3426 14241 375 0,'0'0'8'15,"0"0"2"-15,0 0 2 16,0 0 1-16,0-7 1 16,0 7 0-16,0 0 0 0,-5 5 1 15,5 10-6-15,-5 1-4 16,0 10-1-16,3 4-1 15,-5 3 0-15,-2 8 0 16,0-2-1-16,1 1 0 16,-2-5 0-16,0-1 1 15,1-4-3-15,-2-4 0 16,4-10 0-16,1 0 0 0,0-9 0 16,6-7 0-16,0 9 0 15,0-9 0-15,19-7 0 0,1-5 0 16,8-5 0-16,9-8 0 15,8-3 0-15,3-9-2 16,12-12-79-16,5 14-7 16</inkml:trace>
  <inkml:trace contextRef="#ctx0" brushRef="#br0" timeOffset="45836.4622">6056 10875 67 0,'-5'5'2'0,"-10"9"2"15,-9 27 7-15,-15 18 6 16,-10 35 5-16,-18 25 2 0,-12 57 1 16,-13 42 1-16,-5 44 0 15,-3 30-1-15,1 23-7 16,7 10 1-16,12 4-1 15,15 6 0-15,16-26-2 0,16-18 1 16,21-20-1-16,12-14 0 16,27-11-3-16,17-16-4 15,22-14-4-15,11-15-2 16,17-25-2-16,13-16 0 0,8-31-1 16,3-29-1-16,2-32 1 15,-4-30-1-15,2-32 0 16,-8-27 0-16,-6-35 0 15,-5-26 1-15,-2-30-1 0,-5-21 1 16,3-32-1-16,2-23 0 16,-3-25-3-16,0-15 2 15,-7-19-2-15,-4-11-1 16,-16-7 1-16,-10-5 0 16,-20-3 1-16,-17 6 2 0,-20-6 2 15,-20 1 0-15,-19-2 1 16,-21 3 0-16,-13 7-2 15,-13 15-1-15,-14 24-1 0,-11 29 0 16,-7 41 0-16,-8 40-2 16,-11 53 1-16,1 45 2 15,-11 41 2-15,-5 51 2 16,3 51 4-16,0 46 0 0,7 72 0 16,14 76 0-16,27 64 0 15,29 23 0-15,35 53-1 16,34 23-3-16,33 3-4 0,37-15-2 15,27-50-8-15,26-59-19 16,3-65-47-16,18-27-4 16</inkml:trace>
  <inkml:trace contextRef="#ctx0" brushRef="#br0" timeOffset="48937.8649">4535 13151 269 0,'0'0'3'0,"12"15"3"0,3 10-1 15,7 9 2-15,8 12 1 16,5 15 0-16,7 16 2 16,6 15 2-16,-9 4-3 0,1 8-1 15,-9 0-2-15,-7 8 1 16,-15-6-2-16,-9 1 0 16,-7-3-1-16,-13-5-2 0,-5-2 0 15,-12-3-2-15,-3 0 0 16,-2-12-7-16,-1-8-19 15,-3-12-44-15,8-5-5 16</inkml:trace>
  <inkml:trace contextRef="#ctx0" brushRef="#br0" timeOffset="51505.4904">3968 12136 111 0,'0'0'10'0,"0"0"4"15,0 0 5-15,0 0-1 16,0 0 0-16,0 0 3 16,0 0 1-16,-5 5 2 0,5-5-6 15,12 10-1-15,3 2-2 16,5 3 2-16,5 5 0 16,6 10 0-16,10-3-1 0,4 11-2 15,5 3-4-15,-6 1-2 16,6 3-3-16,-2 2-2 15,-5 0 0-15,0-2-2 16,-11-1 0-16,-2 1 0 16,-7-9-1-16,-6 2 1 15,-2-6-2-15,-2-5-2 0,-6 3-7 16,-2-8-19-16,-5-2-45 16,0-2-5-16</inkml:trace>
  <inkml:trace contextRef="#ctx0" brushRef="#br0" timeOffset="59914.7192">11527 14239 219 0,'0'0'10'0,"0"0"3"16,0 0 4-16,0 0 4 15,0 0 2-15,-7-3 2 0,7 3 0 16,0 0 1-16,0 0-7 15,0 0-6-15,0 0-4 16,0 0-1-16,0 0-3 16,0 0 0-16,7 0-3 0,6 5 2 15,-1-3 1-15,9-2 0 16,0 3 0-16,4-3 0 16,0 0 0-16,3 0-1 0,-4 0-1 15,-1-3 0-15,-1 3-1 16,-4-2 0-16,-6 2-1 15,3-2 0-15,-5 2-1 16,-10 0 1-16,15-3 0 16,-15 3 0-16,0 0 1 0,8-5 0 15,-8 5 0-15,2-9 0 16,-2 9 0-16,5-15 0 16,-3 3 0-16,1-3 0 15,-1 0 0-15,-2-5 0 0,0-3-1 16,0 1 1-16,0-5-2 15,0-3 0-15,0 1 0 16,0-3 0-16,-2-4 0 16,2 7 0-16,0-5 0 0,0 5 0 15,0 2 0-15,2 3 0 16,-2 1 0 0,0 7 0-16,2 2 0 0,-2 2 0 15,0 0 0-15,0 2 0 16,0 3 0-16,0 7 0 0,0-12 0 15,0 12 0-15,0-10 0 16,0 10 0-16,-2-11 0 16,2 11 0-16,-2-6 0 15,2 6 0-15,0 0 0 0,-3-13 0 16,3 13 0-16,0 0 0 16,0 0 0-16,0-7 0 15,0 7 0-15,0 0 0 0,0 0 0 16,0 0 0-16,0 0 0 15,0 0 0-15,0 0 0 16,0 0 0-16,0 0 0 16,13-4 0-16,-3 2 0 15,4 2 0-15,6-3 0 16,2 2 0-16,7 1 0 0,0 0 0 16,1 0 0-16,0 0 0 15,-2 0 0-15,-2 4 0 16,-1-2 0-16,-5 4 0 0,-5-3 0 15,0 1 0-15,-8 1 0 16,-7-5 0-16,12 6 0 16,-12-6 0-16,4 9 0 15,-4-9 0-15,0 20 0 0,-4-8 0 16,2 6 0-16,0 3 0 16,-1 8 0-16,-2-3 0 15,2 6 0-15,2 3 0 0,-2-3 0 16,3 1 0-16,0-1 0 15,0-2 0-15,0-3 0 16,3 0 0-16,-2-5 0 16,2 3 0-16,-3-7 0 0,3-4 0 15,-1 1 0 1,-2-3 0-16,3-2 0 16,-3-2 0-16,0-8 0 0,0 12 0 15,0-12 0-15,0 11 0 16,0-11 0-16,0 9 0 0,0-9 0 15,0 0 0-15,-3 13 0 16,3-13 0-16,0 0 0 16,0 0 0-16,0 9 0 15,0-9 0-15,0 0 0 0,0 10 0 16,0-10 0-16,0 0 0 16,0 10 0-16,0-10 0 15,0 0 0-15,7 10 0 16,-7-10 0-16,0 0 0 0,15 8 0 15,-15-8 0-15,15 1 0 16,-7-1 0-16,2 0 0 16,5 0 0-16,-3 0 0 15,3 0 0-15,3 0 0 0,0-1 0 16,-2-1 0-16,5-2 0 16,-5-1 0-16,1 2 0 15,2 2 0-15,-2-4 0 16,-3-1 0-16,-1 4 0 0,-1 2 0 15,-1-2 0-15,-4-1 0 16,-7 3 0-16,16 0 0 16,-16 0 0-16,9 0 0 0,-9 0 0 15,0 0 0-15,0 0 0 16,0 0 0-16,5-12 0 16,-5 12 0-16,0-10 0 15,0 0 0-15,0 3 0 0,0-3 0 16,0 0 0-16,0-2 0 15,2-3 0-15,-2-1 0 16,0 0 0-16,3-4 0 16,-1-3 0-16,-2 1 0 15,0-3 0-15,3-2 0 0,-1 1 0 16,0-5 0-16,2 6 0 16,-2-2 0-16,1 6 0 15,-1-3 0-15,-2 4 0 16,0 1 0-16,0 2 0 0,2 2 0 15,-2-2 0-15,0 1 0 16,3 2 0-16,-3 1 0 16,2 1 0-16,-2-1 0 0,0 4 0 15,0-1 0-15,0 10 0 16,0-13 0-16,0 13 0 16,0-7 0-16,0 7 0 15,0 0 0-15,0-11 0 16,0 11 0-16,0 0 0 0,0 0 0 15,0-9 0-15,0 9 0 16,0 0 0-16,0 0 0 16,0 0 0-16,3-10 0 0,-3 10 0 15,0 0 0-15,0 0 0 16,0 0 0-16,0 0 0 16,13 0 0-16,-4 0 0 15,3 0 0-15,4 0 0 16,3 3 0-16,4-3 0 0,2 0 0 15,0 0 0-15,2 0 0 16,-2 0 0-16,-1-6 0 16,-1 4 0-16,-5 2 0 15,-4-3 0-15,-1 3 0 0,-13 0 0 16,12-2 0-16,-12 2 0 16,0 0 0-16,0 0 0 15,10 5 0-15,-10-5 0 0,2 9 0 16,1 2 0-16,0-2 0 15,2 4 0-15,-5 3 0 16,2 0 0-16,3 4 0 16,-5 2 0-16,2 4 0 15,-2-2 0-15,0 3 0 0,0 0 0 16,0 4 0 0,-2 1 0-16,-3-3 0 0,3 3 0 15,-1-4 0-15,-2-1 0 16,2-2 0-16,1-1 0 0,-1-6 0 15,1-1 0-15,2-5 0 16,0 1 0-16,0-4 0 16,0-9 0-16,0 16 0 15,0-16 0-15,0 13 0 0,0-13 0 16,0 12 0-16,0-12 0 16,0 8 0-16,0-8 0 15,-2 9 0-15,2-9 0 0,0 0 0 16,0 10 0-16,0-10 0 15,0 0 0-15,0 10 0 16,0-10 0-16,0 0 0 16,0 0 0-16,0 10 0 0,0-10 0 15,0 0 0-15,7 9 0 16,-7-9 0-16,13 5 0 16,-13-5 0-16,12 5 0 15,-5-3 0-15,6-2 0 16,-3 3 0-16,3 0 0 0,-6-3 0 15,3 2 0-15,2 1 0 16,-3-3 0-16,7 0 0 16,-3 1 0-16,1-1 0 15,-1 0 0-15,1 0 0 0,2 0 0 16,-2 0 0-16,-2 0 0 16,1 0 0-16,-3 0 0 15,3 0 0-15,-1 0 0 0,-2-1 0 16,0 1 0-16,2-5 0 15,-2 2 0-15,3-2 0 16,-1 3 0-16,-4-3 0 16,-2 2 0-16,-6 3 0 15,16-7 0-15,-16 7 0 16,10-10 0-16,-10 10 0 0,12-7 0 16,-12 7 0-16,21-10 0 15,-21 10 0-15,17-10 0 16,-17 10 0-16,14-12 0 15,-6 2 0-15,-8 10 0 0,7-15 0 16,-7 15 0-16,5-18 0 16,-2 8 0-16,0 0 0 0,-3 1 0 15,0-3 0-15,2-4 0 16,-2 0 0-16,0-8 0 16,0 3 0-16,3-4 0 15,-3 0 0-15,0-5 0 0,0 5 0 16,0-1 0-16,2 3 0 15,-2 0 0-15,0 4 0 16,0-1 0-16,0 2 0 16,0 2 0-16,0-2 0 0,0 2 0 15,5 2 0-15,-3 2 0 16,-2-3 0-16,3 8 0 16,-3-3 0-16,0 10 0 15,2-13 0-15,-2 13 0 16,0 0 0-16,3-9 0 15,-3 9 0-15,0 0 0 0,0 0 0 16,0 0 0-16,2-10 0 16,-2 10 0-16,0 0 0 0,0 0 0 15,6-11 0-15,-6 11 0 16,0 0 0-16,9-10 0 16,-9 10 0-16,12-2 0 15,-12 2 0-15,18 0 0 0,-6 0 0 16,6 0 0-16,-1 0 0 15,2 2 0-15,5 4 0 16,-3-6 0-16,0 1 0 16,1-1 0-16,-5 0 0 15,-4 3 0-15,-3-3 0 16,0 0 0-16,-10 0 0 0,0 0 0 16,0 0 0-16,8 3 0 15,-8-3 0-15,0 0 0 16,4 12 0-16,-4-4 0 15,0 4 0-15,0 6 0 0,0 4 0 16,0 0 0-16,0 6 0 16,0 4 0-16,-4 0 0 0,1 2 0 15,3 1 0-15,-2-3 0 16,-1 0 0-16,3 1 0 16,0-1 0-16,-3 0 0 15,3 0 0-15,-2-2 0 0,-1-3 0 16,3 2 0-16,-2-3 0 15,-1-4 0-15,3-2 0 16,-2-3 0-16,2-5 0 16,-3-2 0-16,3-10 0 15,0 11 0-15,0-11 0 16,0 0 0-16,0 0 0 0,0 0 0 16,0 0 0-16,0 0 0 15,0 0 0-15,0 0 0 16,0 0 0-16,0 0 0 15,0 0 0-15,5 3 0 0,8-3 0 16,-3 0 0-16,4-3 0 16,7 3 0-16,4-5 0 15,2 2 0-15,5 0 0 0,1-3 0 16,1 2 0-16,3-1 0 16,-2 1 0-16,3-1 0 15,-8-1 0-15,2 4 0 16,-8 0 0-16,-4-3 0 0,-4 5 0 15,-4-3 0-15,-12 3 0 16,12 0 0-16,-12 0 0 16,0 0 0-16,0 0 0 15,0 0 0-15,0 0 0 16,0 0 0-16,0 0 0 0,0 0 0 16,0 0 0-16,0 0 0 15,0 0-11-15,0-9-63 16,0 9-15-16</inkml:trace>
  <inkml:trace contextRef="#ctx0" brushRef="#br0" timeOffset="60718.1416">14296 13883 500 0,'9'12'1'0,"5"10"0"0,1 10 0 15,-3 10-1-15,-4 10 0 0,-8 10 1 16,-12 13 0-1,-18 3 0-15,-27-3-1 0,-26-3 1 16,-21-8-1-16,-31-4 0 16,-19-6 0-16,-27-12 0 0,-20-5-1 15,-20-12 0-15,-18-4 0 16,-10-14 1-16,-10-7-1 16,-1-15 0-16,4-15 1 15,9-12-1-15,16-13 1 0,25-11-1 16,22-16 2-16,27-8-1 15,33-6 0-15,32-9-1 16,40 1 0-16,42-1 1 16,45 1-1-16,47-1 1 0,47 6 0 15,53 4 1-15,41 6 0 16,54 14 1-16,26 7 0 16,34 15 1-16,17 20 1 15,49 18-4-15,-33 15 0 16,-9 19 0-16,-22 27 0 0,-30 14 0 15,-31 17-5-15,-39 18-6 16,-42 6-8-16,-78 6-35 16,-10 9-33-16,-39 0-2 0</inkml:trace>
  <inkml:trace contextRef="#ctx0" brushRef="#br0" timeOffset="61391.8718">11251 13483 233 0,'0'0'5'0,"23"-12"6"16,14-3 5-16,16-5 4 16,26 0 3-16,33-9 2 15,29 1 1-15,36-3 3 16,24 11-5-16,18 9-6 0,10 11-5 16,9 11-5-1,-3 13-2-15,-10 19-2 0,-16 14-1 16,-18 12-1-16,-21 5 0 15,-29 10 0-15,-22 0 0 0,-34 6 0 16,-28 2 0-16,-33-1-1 16,-24 1 1-16,-33-5-1 15,-29-6 0-15,-33-2 1 16,-26-7-1-16,-29-4 1 0,-24-15-1 16,-23-5 0-16,-21-14 0 15,-19-12 0-15,-12-15-1 16,-6-11 0-16,-4-21 0 0,8-14 0 15,17-18-1-15,23-13 1 16,30-11 0-16,35-11 0 16,43-4 0-16,51-6-2 15,52-4-1-15,63-1-2 16,55-2-2-16,104 5-6 0,11 5-24 16,58 5-46-16,77 11-2 15</inkml:trace>
  <inkml:trace contextRef="#ctx0" brushRef="#br0" timeOffset="63639.3926">2407 14687 344 0,'0'0'3'0,"0"0"2"0,0 0 0 15,0 0 4-15,0 0 2 16,0 10 3-16,5 1-1 0,2 6 1 16,4 5-2-16,1 5-1 15,8 0-1-15,-2 4-2 16,6-8-2-16,-2 0-1 15,6-5 0-15,-2-10 0 0,4-8 0 16,8-18 0-16,5-22 1 16,16-24 0-16,16-21 0 15,24-25-3-15,20-20-3 16,31-16 0-16,18-15-7 16,9 7-79-16,24 9-3 15</inkml:trace>
  <inkml:trace contextRef="#ctx0" brushRef="#br0" timeOffset="71349.7255">12574 12758 328 0,'0'0'5'16,"0"0"0"-16,0 0 1 16,0 0 2-16,5 7 2 15,0 0 3-15,2 5 1 0,0 4-2 16,2 3-2-16,0 4-2 15,3-3 0-15,4 2-1 16,-2-5-1-16,2 1-1 16,-2-12 2-16,8-6-1 0,6-6 1 15,9-20 0-15,13-15 1 16,15-14 0-16,22-19-1 16,14-18 0-16,26-12-2 15,15 0-1-15,4 6-4 16,-1 3 0-16,-16 16 0 0,-14 19 0 15,-28 17 0-15,-18 22 0 16,-22 21-19-16,-29 7-32 16,-16 13-35-16,-2 6-2 15</inkml:trace>
  <inkml:trace contextRef="#ctx0" brushRef="#br0" timeOffset="73981.1319">2827 13193 64 0,'10'0'3'0,"10"0"1"16,10 0 3-16,12 0 0 15,8 8 2-15,14 9 3 16,10 1-2-16,11 12 1 0,0 1-2 16,-4 12-2-16,-3 8-1 15,-10 12-1 1,-2 1-1-16,-12 5 0 0,-13 8-1 15,-9 2 2-15,-15 5-2 16,-12 6 1-16,-9-1-2 0,-14 5 0 16,-12 1-2-16,-15-3-1 15,-7-4 0-15,-14-4-1 16,-5-2 1-16,-13-7-2 0,-12-9 2 16,-2-9 1-16,-9-10 4 15,-10-12 4-15,3-10 2 16,-3-20 3-16,5-8 2 0,6-26-1 15,8-21 1-15,14-22-1 16,11-17-4-16,19-22-2 16,19-16-5-16,16-12-3 15,13 1-1-15,14 0-1 16,14 5 0-16,18 15 1 0,6 9 0 16,22 15 1-16,0 14-1 15,19 18 1-15,5 8 0 16,12 17-1-16,-3 15-2 15,11 13 0-15,5 18-1 16,-7 25-8-16,1 18-8 0,-14 20-10 16,-10 13-9-16,-14 13-6 15,-6 2-1-15</inkml:trace>
  <inkml:trace contextRef="#ctx0" brushRef="#br0" timeOffset="78567.6175">6583 3151 414 0,'0'0'-2'0,"0"0"-1"16,13-5 1-16,1 3 0 0,9 2 0 15,10-3 0-15,16 0 2 16,18 1 0-16,18-4 2 16,16 0 1-16,16-2-1 15,22-2 0-15,16-2 0 0,16-1-1 16,15 3-1-16,11 1 1 15,12-1-2-15,12 8 2 16,7 2 1-16,13 0 1 16,11 5 1-16,9 2 2 0,10 2-1 15,15 1 1-15,7 3 0 16,58-3-1-16,-25-4-1 16,12 2-2-16,4-2-2 15,13-2-2-15,7 2 0 16,-3 1-2-16,-3 0 0 0,-45 4 1 15,24-2 0 1,-10 4 2-16,-8-1-1 0,-22 0 2 16,-11-3 2-16,-12-1 0 15,-17-5 1-15,-21 0 0 0,-15 1-1 16,-23-4 1-16,-17 0-2 16,-31 2 1-16,-20 2-2 15,-28 0-1-15,-27-1-1 0,-20 4-1 16,-25-4-3-16,-28-3-6 15,0 0-8-15,-28 0-40 16,-15 0-18-16</inkml:trace>
  <inkml:trace contextRef="#ctx0" brushRef="#br0" timeOffset="79398.5002">1255 3468 321 0,'0'0'-2'0,"0"0"0"15,3-12 0-15,7 7 0 0,0-4 1 16,10 8 3-16,10-5 1 16,12 1 2-16,12 5 2 15,12-2 2-15,10 2 0 16,14 0 1-16,20 0-1 15,9 0 0-15,12 2-1 0,16-2-1 16,15 0-1-16,9 0 0 16,11 5 2-16,7 1 0 15,6 1 0-15,14 4 1 16,4 1-1-16,10 0 1 16,3 3-1-16,6 0 0 0,16-6-2 15,3 1-1-15,13-3-1 16,9-4-2-16,10-6 1 0,6-6-2 15,8-8-1-15,2-5 0 16,-8-1-1-16,-5-4 0 16,-15 2 0-16,-29-2 0 15,-21 7-1-15,-28 3 0 0,-36 3 0 16,-31 5-4-16,-31 1-4 16,-25 6-20-16,-16-3-51 15,-34-7-2-15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1-04-04T07:48:50.846"/>
    </inkml:context>
    <inkml:brush xml:id="br0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1059 3113 220 0,'0'0'-1'0,"0"0"-3"0,0 0 3 16,0 0 0-16,8-3 2 16,-8 3 5-16,19 0 3 15,-3 0 2-15,9-1 5 16,1-2 3-16,12 1 2 15,6-4 0-15,14 2 0 0,4-3-4 16,10 1 0-16,10 2-3 16,8-2-2-16,4 2-3 15,8 1 0-15,5 1-2 16,9-1-1-16,4 3-1 16,7 0-1-16,4-2 0 0,3 2-1 15,9 0 0-15,5 0-1 16,2 2 1-16,1 1-1 15,7-1 1-15,5 1 0 0,-2 1 0 16,9-4 0-16,1 6 0 16,3-4 1-16,4 0-2 15,10 1 1-15,-2 0-1 0,6 1-1 16,2 1 0-16,3-3 0 16,1 4 0-16,3-4 0 15,3 2-1-15,-3-1 1 16,6 0 0-16,-7 2-1 15,0-1 1-15,4 1-1 16,-3-1 1-16,1 3-1 0,-4 0 1 16,6 1-1-16,-5-1 1 15,2-2-1-15,1 0 0 16,2 3 0-16,0-6 1 16,4 0-2-16,1-2 1 0,-7 6 0 15,2-4-1-15,-3 0 1 16,-7 3-2-16,-8-3 1 15,-9 6 0-15,-13-1 1 0,-10 4-1 16,-17-5 0-16,-15 5 0 16,-13-1 1-16,-13-2-1 15,-16 1 0-15,-13-1 0 16,-7-1-2-16,-15-5 0 16,-9 6-2-16,-7-6-4 0,-8 8-6 15,-11-7-20-15,-10-3-45 16,-10 12-4-16</inkml:trace>
  <inkml:trace contextRef="#ctx0" brushRef="#br0" timeOffset="1046.1343">1056 3282 354 0,'0'0'0'16,"11"-2"-2"-16,1 2 1 15,8-5 1-15,8 2-1 16,10 1 1-16,16-1 1 16,13-1 0-16,12 1 3 0,13 1 0 15,15-4 1-15,10 2 0 16,9-2 1-16,12-2-1 16,5 2 1-16,4-2-1 15,7 1 0-15,5-4 0 16,1 4 1-16,-1 3-1 0,2-2 0 15,1 4-1-15,1 2 0 16,1 0 1-16,1 0-2 16,4 0 1-16,5 2 0 0,5 1 0 15,4-3 0-15,8 0-1 16,5-3 1-16,2 3-1 16,6-2-1-16,3-6 0 0,-1 6 0 15,-3-3-1-15,-1 0 0 16,2 1-1-16,-7 1 1 15,6 1-1-15,-9-1 1 16,0 3 0-16,0 0-1 0,-3 0 1 16,6 0 0-16,-6 0 0 15,6 0 0-15,-6 3-1 16,2-1 1-16,1 1-1 16,0 1 1-16,0 1-1 15,-4 0 0-15,-5 0 1 16,0 0-1-16,-1 3 0 0,-11-4 1 15,1 3-1-15,-4 1 1 16,-7-1-1-16,-3 4 1 16,-6-5-1-16,-8 2 1 0,-1 2-1 15,-8-4 1-15,-8 0-1 16,-12 2 0-16,-8 0 1 16,-9-1-1-16,-19 3 0 0,-9-2-1 15,-14-1 1-15,-11 2-2 16,-15-4-1-16,-7 3-3 15,-10-4-5-15,-3 7-12 16,-12-1-32-16,0 2-27 16,0 1-5-16</inkml:trace>
  <inkml:trace contextRef="#ctx0" brushRef="#br0" timeOffset="2814.1842">2600 3329 184 0,'0'0'0'0,"0"0"0"16,0 0-2-16,0 0 2 15,16-8 2-15,1 8 1 0,10-2 2 16,10 2 3-16,16 0 2 16,4 0 3-16,10 0 3 15,10 0 0-15,11 0 0 0,6 0-1 16,6 0-2-16,14 0-1 15,-1 0-2-15,12 2-3 16,9 1-1-16,-2 2-2 16,7-2 1-16,11 2 0 15,7-4 0-15,14-1-1 16,13 0 0-16,3 0 0 16,8 0-1-16,11-4 0 0,8 2 0 15,4-1-1-15,7 3 0 16,-4 0 0-16,-2 0 1 15,5-3-1-15,2 1 0 0,-3-1 1 16,6 1 1-16,-3-3-1 16,3 0 0-16,-2 1 0 15,6-4 0-15,3 0 1 16,1 4-2-16,0-1 0 0,2 0 0 16,-2 2-2-16,-6 1 0 15,-4 2-1-15,-5 0-1 16,-9 2-1-16,-12 3-1 0,-20 3 0 15,-14-4 0-15,-18 4-3 16,-10-3-4-16,-22 2-12 16,-5 5-33-16,-22-4-17 15</inkml:trace>
  <inkml:trace contextRef="#ctx0" brushRef="#br0" timeOffset="43003.7146">7530 14628 279 0,'0'0'3'0,"0"0"1"16,0 0 2-16,5 0 1 0,-5 0 1 15,0 0 0-15,10 5 2 16,-10-5 1-16,12 5-1 15,1-3 1-15,6 1 0 16,9 1-1-16,10 1 1 0,7-2 0 16,14 0-1-16,12-2 0 15,17-1-2-15,8 0-1 16,12-1 0-16,9-5-2 16,14 1 1-16,9 1-1 15,7-1-1-15,9 0 0 16,5 2 0-16,6 1 0 0,7-1 0 15,5 1-1-15,2-1 0 16,10 1-1-16,6-3 1 0,7 3-1 16,2-4 1-16,5 0-1 15,6 0 0-15,-4 0 0 16,0 5 0-16,-13 1 0 16,-13 0-1-16,-11 0 0 15,-22 0 0-15,-16 5 0 0,-21 3-1 16,-21-3 0-16,-19-1 1 15,-15 1-1-15,-17 0 0 16,-15-3 0-16,-7 1 0 16,-9-1 2-16,-14-2-2 0,7 0 0 15,-7 0 0-15,0 0-2 16,0 0-2-16,-7 0-3 16,-13 0-6-16,-12-2-8 15,-10 2-31-15,-11 2-33 16,-18 3-3-16</inkml:trace>
  <inkml:trace contextRef="#ctx0" brushRef="#br0" timeOffset="43908.7663">2221 15552 131 0,'0'0'4'0,"7"0"3"0,7 5 2 16,6 3 3-16,10-1 3 16,7 3 2-16,18 2 2 15,10 1 3-15,16 0-2 0,10 1-2 16,13-4 0-16,8 0-3 16,12-1-1-16,13-1-1 15,7-1-2-15,5-2-2 16,15-2 0-16,5 2 0 0,8 2-2 15,8-2 0-15,0 0-1 16,6-1-1-16,6 1-1 16,7-2 0-16,4 0 0 15,7 3 0-15,6-6-1 16,2 0 0-16,11 0-1 0,7 0 1 16,8 0-1-16,1-4 0 15,7 2 0-15,0-1-1 16,5-2 0-16,2 1 1 15,-6-2-1-15,-4 1 2 0,-7-2-2 16,-10 0 1-16,-10 1 0 16,-16-1 0-16,-17 3 0 15,-18-2 0-15,-16 4 0 16,-21-1 0-16,-22 3-1 0,-22 0-1 16,-21 0 1-16,-22 0-1 15,-12 0 0-15,-13 0-2 16,-14 0-5-16,-13 0-9 0,0 0-38 15,-23-2-26-15,-14 2-5 16</inkml:trace>
  <inkml:trace contextRef="#ctx0" brushRef="#br0" timeOffset="44792.744">1927 13821 57 0,'12'0'5'16,"7"0"3"-16,11 0 4 0,6 0 4 15,14 0 4-15,5 0 2 16,14 0 0-16,7 0 0 0,9 1-3 16,6 2-3-16,13 2-5 15,0-2-2-15,25 1-4 16,3-1 0-16,9-3-2 16,13 0-1-16,11 0 1 15,6 0 2-15,16-3-2 0,7 0 0 16,15-4 1-16,7 5 1 15,20-2-2-15,11-4 0 16,18 0-1-16,9 1-1 0,10-3-1 16,16 1 0-16,10-6 0 15,5-1-1-15,14-2 0 16,3 2 0-16,18-7 0 16,3 4 1-16,11 2-1 15,5-1 1-15,1-2-1 16,5 5 1-16,28 0-1 0,-18 3 1 15,-19 5-1-15,-13-1-4 16,0 8-11-16,-17 0-26 0,-9 6-23 16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1-04-04T07:49:48.127"/>
    </inkml:context>
    <inkml:brush xml:id="br0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893 3154 345 0,'0'0'0'0,"0"0"0"16,12-8 0-16,3 3 0 0,5-2 0 15,9-2 2-15,7 5 1 16,13-7 0-16,11 5 2 15,7-2 2-15,15-1-1 16,8 1 1-16,6 0 2 0,7 4-2 16,6-1-1-16,7 0 1 15,4 3-1-15,4 2-1 16,3 0 0-16,2 0-1 0,6 4 0 16,-4 4 0-16,6-6-1 15,8 0 0-15,-2-2 0 16,1 0 0-16,7 0 0 0,7-7 1 15,1-5-2-15,3-6 1 16,4 4 0-16,-1-4-2 16,-4 1 1-16,2 2-1 15,0-2 0-15,-4 4-1 16,-3 3 1-16,1 2 0 16,-6 2 0-16,3 0 1 0,3 4-1 15,-2 2 0-15,-4-3 2 16,1 3-2-16,0-3 0 15,2 1 0-15,2 2 1 16,-4-2 0-16,2 2-1 0,0 0-1 16,0 0-1-16,0 0 1 15,-2 4 0-15,-6-1 1 16,6 2-2-16,0 2 0 0,-5 2 1 16,-4-1 1-16,2 1-1 15,-3 1 1-15,0 0-1 16,-1 2 1-16,-2-2 0 15,0 5 0-15,0-6 1 0,1 3 0 16,1-1-1-16,4-1 1 16,-4 0 0-16,-2 0-1 15,1-3 0-15,-9 1-1 16,-4-1 0-16,-3 3-1 16,-9-3 0-16,-10 1 1 15,-12-1-1-15,-3 2-1 0,-11 0 0 16,-7-2-3-16,-9-4-6 15,-5-1-22-15,-7-2-51 16,-8-8-1-16</inkml:trace>
  <inkml:trace contextRef="#ctx0" brushRef="#br0" timeOffset="11510.6006">15217 10343 209 0,'0'0'6'0,"0"0"4"0,0 0 3 16,0 0 1-16,-3-11-1 16,3 11 2-16,0 0 1 15,8-2 1-15,4 2-2 16,10 0-4-16,8 2 0 15,18 1 0-15,8 0 2 16,25-1 0-16,17 1-2 0,19-2 0 16,19 2-2-16,24 0-1 15,12-1 0-15,18 1-2 16,7 6 0-16,7 1 0 0,3 1-1 16,-1-2-1-16,-10 6 0 15,-9-3-1-15,-11 3 0 16,-13-4-1-16,-15-2 0 0,-16-4-1 15,-23 2 1-15,-16-1 0 16,-19-6 0-16,-17 2 2 16,-20-2 1-16,-9 0-1 15,-14 0 1-15,-14 0-1 0,11 0 1 16,-11 0-3-16,0 0-2 16,-6-5 0-16,-3 0 0 15,-1 3 0-15,-6-1 0 16,0 3-4-16,-2 0-2 15,3 5-4-15,-5 0-11 0,2 7-19 16,18 3-46-16,-13-3-2 16</inkml:trace>
  <inkml:trace contextRef="#ctx0" brushRef="#br0" timeOffset="12886.9987">20820 10442 241 0,'0'0'4'16,"0"0"2"-16,0 0-1 0,0 0 3 16,0 0 2-16,0 0 4 15,0 0 3-15,0 0 2 16,12 5-2-16,10-3 0 15,14 0 1-15,11 3 1 0,22-2-4 16,17-1-2-16,25 1-3 16,13-1-1-16,20 3-3 15,13-2-1-15,7 4-1 0,7 1-1 16,1-2-1-16,-3 4 1 16,-2 0-2-16,-6-3 1 15,-14 4-1-15,-7-1 0 16,-11-5 0-16,-17 2 0 15,-15-2 0-15,-19-2 0 16,-15-1 1-16,-19-2 0 16,-14 0 1-16,-10 0-1 0,-10 0 1 15,-10 0-2-15,0 0 1 16,-20 0 0-16,-2 0-3 16,-13 0-1-16,-8 5-2 0,-11-3-1 15,-13 6-2-15,-15-3-2 16,-16 4-2-16,-13 2-1 0,-13-4 1 15,-13 0 0-15,-14-1 1 16,-6 1 2-16,-2-2 2 16,2 1 2-16,3-2 1 15,3-2 2-15,1 1 0 0,3-3 2 16,14 0 1-16,7 0 1 16,10 0 0-16,10 0 0 15,26 0 0-15,9-3 0 16,25 3 0-16,13-2 0 15,33 2 0-15,0 0 1 16,40 0-1-16,20-3 2 16,32 3 0-16,27 0 0 0,35-1 1 15,26 1-1-15,15 0-1 16,10 1-1-16,6 4 1 0,-5 1-2 16,-14 1 0-16,-19 0-1 15,-20-2 1-15,-20 0-1 16,-18-2 0-16,-18-1 1 15,-27-2 0-15,-16 0 0 0,-14 0 0 16,-12 0-1-16,-28 0-1 16,0 0 0-16,-38-5-2 15,-16 2-1-15,-21 3-2 0,-24-2-1 16,-24 2-1-16,-25 0 1 16,-16-2-1-16,-21 2 1 15,-6 0 1-15,-7 2 0 16,1 0 2-16,13 4 0 15,18 1 1-15,16 0 0 0,24 3 1 16,23-2-1-16,27-1-1 16,23 1 1-16,21-1 0 15,25-2 1-15,16-3 0 16,28 2 1-16,33-4 0 16,27 0 2-16,28 2 1 0,24 0-1 15,24 0 1-15,19-2 0 16,7 6-1-16,0-4-1 0,-8 1-4 15,-14-3-12-15,-16 0-39 16,-17 0-22-16,-27 0-5 16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1-04-04T07:50:17.684"/>
    </inkml:context>
    <inkml:brush xml:id="br0">
      <inkml:brushProperty name="width" value="0.05292" units="cm"/>
      <inkml:brushProperty name="height" value="0.05292" units="cm"/>
      <inkml:brushProperty name="color" value="#00B0F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13333 2053 76 0,'0'12'2'16,"-3"24"3"-16,1 8 2 15,-2 16 3-15,2 11-1 16,-3 13 0-16,0 3 1 0,3 15-1 16,-3-16 0-16,3-3-6 15,-1-12-6-15,-2-6-12 16,5-11-18-16,-8-9-14 16</inkml:trace>
  <inkml:trace contextRef="#ctx0" brushRef="#br0" timeOffset="1409.2484">13370 1414 67 0,'0'0'0'16,"0"5"3"-16,0 7 3 15,-3 5 8-15,-4 44 5 16,-1 23 0-16,-2 25 3 15,5 17 2-15,1 22 3 0,-5 18-5 16,7 9-3-16,2-23-8 16,0-7-4-16,6-20 0 15,-1-13-3-15,-3-10-1 16,0-18-3-16,1-11-4 0,-3-8-7 16,0-6-14-16,-5-16-15 15,5-6-21-15</inkml:trace>
  <inkml:trace contextRef="#ctx0" brushRef="#br0" timeOffset="1632.4481">13374 2423 259 0,'0'0'-1'0,"0"4"1"15,0 14 1-15,-7 14 2 16,0 10 0-16,-1 15 0 0,-2 2 0 16,1 18 1-16,0 7 0 15,2 3-6-15,2-5-11 16,3-10-24-16,2-3-25 16,0-12-5-16</inkml:trace>
  <inkml:trace contextRef="#ctx0" brushRef="#br0" timeOffset="2108.2207">12399 1464 123 0,'0'0'0'0,"0"0"0"16,-4 4 4-16,-2 20 5 15,-1 24 4-15,-6 32 1 16,-1 17 1-16,-1 21 2 16,1 16 4-16,1 27 1 15,1 10-4-15,7-10-5 0,-1-9-3 16,6-11-1-16,0-11 0 15,0-9-2-15,3-9-3 0,0-13-5 16,-3-2-6-16,0-15-8 16,3-5-19-16,-6-16-30 15,3-3-5-15</inkml:trace>
  <inkml:trace contextRef="#ctx0" brushRef="#br0" timeOffset="2246.1132">12208 3379 179 0,'0'0'1'0,"-5"10"-1"0,3 2-2 15,2 3-13-15,-3-3-28 16,3 11-10-16</inkml:trace>
  <inkml:trace contextRef="#ctx0" brushRef="#br0" timeOffset="3090.8293">13111 2512 123 0,'0'0'11'0,"10"0"7"15,12 0 6-15,14-2 5 16,13-1 4-16,21-5 0 15,24-2 1-15,22-7 0 16,31-3-8-16,25-2-6 0,14-5-6 16,17-3-7-16,12-7-4 15,1 4-2-15,-2-1-1 16,-6-5-1-16,-11 1-1 16,-18 1 1-16,-19 0-1 15,-19 8 2-15,-26 0 1 16,-19 7 0-16,-26 5 0 0,-18 5-2 15,-20 8-3-15,-21 1-7 16,-11 3-25-16,-11 12-38 16,-19 0-6-16</inkml:trace>
  <inkml:trace contextRef="#ctx0" brushRef="#br0" timeOffset="3558.2056">13538 2581 215 0,'18'-3'5'16,"14"-4"3"-16,30-3 2 15,22-5 2-15,27 0 2 16,19-3 1-16,28 1 1 0,21-5 0 15,10 0-2-15,5 5-3 16,-10-3-3-16,0 5-1 16,2-5-2-16,-7 3-2 15,-13 0-1-15,-12 0-6 16,-12 2-6-16,-27-3-9 0,-17 6-9 16,-25-1-14-16,-55 11-30 31,-43 2-3-16</inkml:trace>
  <inkml:trace contextRef="#ctx0" brushRef="#br0" timeOffset="3858.2728">13400 2727 170 0,'9'-6'9'0,"23"3"5"0,16-10 2 0,39-7 3 16,27 3 2 0,35-8-1-16,27-1 3 0,29-1 0 15,9 3-7-15,7 4-4 16,-3 4-1-16,-12 3-3 15,-11 3 0-15,-19 2-2 0,-14 1-2 16,-17 4 0-16,-12 1-9 16,-20-1-17-16,-24 3-13 15,-24 0-21-15,-14 0-18 0</inkml:trace>
  <inkml:trace contextRef="#ctx0" brushRef="#br0" timeOffset="4177.2009">13591 2752 151 0,'17'-2'10'0,"38"-1"5"15,26-5 2-15,39 4 1 16,29-4 1-16,28 2 1 0,19 3 0 16,33 0 0-16,-1 3-6 15,-13 3-5-15,-19 0-1 16,-17 8-2-16,-15 2 0 0,-20-1-1 16,-15-2-2-16,-24 2-6 15,-27-5-4-15,-18 3-6 16,-16 0-30-16,-35 0-23 15,-16-2-5-15</inkml:trace>
  <inkml:trace contextRef="#ctx0" brushRef="#br0" timeOffset="4478.6742">13613 2784 100 0,'12'0'10'0,"29"0"8"0,21 2 5 15,25 6 5-15,24-1 2 16,34 8 0-16,21-6-2 16,28 10 2-16,8 3-9 0,-7-3-5 15,-4 9-5-15,-6-3-4 16,-11 2-2-16,-17-3 0 15,-15 7-1-15,-18-4-2 16,-17-5-11-16,-25 0-5 0,-19-4-3 16,-21-6-14-16,-26 5-28 15,-20-9-15-15</inkml:trace>
  <inkml:trace contextRef="#ctx0" brushRef="#br0" timeOffset="4764.3696">13379 2851 184 0,'0'0'0'16,"0"0"0"-16,13 0 3 16,9 8 0-16,17 4 8 15,25 5 2-15,14 5 6 16,39 3 1-16,23 7 0 0,29-5 0 15,18 9-2-15,11-7 0 16,6 3-6-16,-6 1-4 16,0-1-3-16,-22-3-2 15,-18 3-1-15,-15-1-2 0,-19-2-5 16,-20-1-12-16,-17-4-30 16,-24-6-18-16,-16-1-8 15</inkml:trace>
  <inkml:trace contextRef="#ctx0" brushRef="#br0" timeOffset="5359.0778">13143 2747 69 0,'0'0'5'0,"8"0"2"15,14 0 5-15,8-8 4 0,22-1 3 16,17-6 2-16,29-6 2 16,31-5 1-16,20-7 0 15,26-1-2-15,21-8-2 16,15 5-4-16,14-5-2 16,12 2-3-16,0 3-3 0,1-6-3 15,-1 9-3-15,-9-7 1 16,-10 5-5-16,-7 1 1 15,-16 5-2-15,-21-2 0 16,-23 10 1-16,-34 5 0 0,-17 7-3 16,-24 2-6-16,-23 5-13 15,-23 9-35-15,-30-6-12 16</inkml:trace>
  <inkml:trace contextRef="#ctx0" brushRef="#br0" timeOffset="5708.5458">13041 2712 143 0,'0'0'1'0,"5"-7"3"0,11-6 4 15,28-9 5-15,26-7 0 16,29-9 6-16,29-9 2 0,52-10 1 16,31-7 0-16,38 2-1 15,27-6-4-15,18 7-4 16,4-2 0-16,10 8-4 0,-4-6-3 16,-25 13-1-16,-8 5-1 15,-30 1-2-15,-14 8 0 16,-39 0-2-16,-22 8-1 15,-42 6-2-15,-26 3-9 16,-29 7-14-16,-30 10-40 0,-39 0-8 16</inkml:trace>
  <inkml:trace contextRef="#ctx0" brushRef="#br0" timeOffset="5826.8633">15293 2109 280 0,'9'-3'-3'0,"28"0"-7"0,14-5-22 16,39 2-32-16,24-10-3 16</inkml:trace>
  <inkml:trace contextRef="#ctx0" brushRef="#br0" timeOffset="9457.5561">14921 1184 285 0,'0'0'7'0,"0"0"3"16,0 0 3-16,2-7 2 16,-2 7-2-16,0 0-1 0,0 0 1 15,0 0 0-15,0 0-3 16,7 15-5-16,-4 12 0 16,-1 12 1-16,6 67 3 15,2 28 1-15,-3 24 2 0,1 26 1 16,0 17-1-16,-3 12-1 15,-1-3-1-15,-4-39-4 16,-4-17 0-16,-4-8 0 16,0-7-3-16,-2-11-2 15,-2-1 0-15,-1-10-1 16,4-3 0-16,-1-13 1 0,2-12-2 16,1-15 1-16,2-14-1 15,0-16 0-15,5-11-2 16,-2-13-2-16,2-20-4 0,0 0-6 15,0 0-12-15,2-20-20 16,-2 2-37-16,3-7-3 16</inkml:trace>
  <inkml:trace contextRef="#ctx0" brushRef="#br0" timeOffset="11773.2261">13245 2975 151 0,'10'0'1'15,"13"0"2"-15,11-2-1 16,11-1 0-16,23-4 3 16,10-3 2-16,35-3 0 0,18-7 0 15,23-2 0 1,16-5-2-16,15 0-1 0,13-5 0 15,13-1 1-15,10-1-2 16,-2-2 3-16,4 4-3 16,-6-2 3-16,-16 5-2 0,3-4 0 15,-8 6 0-15,-18 3-4 16,-15 4-4-16,-15 4-4 16,-17 3-14-16,-31 4-35 15,-12 4-3-15</inkml:trace>
  <inkml:trace contextRef="#ctx0" brushRef="#br0" timeOffset="12174.0239">13755 2825 200 0,'22'5'5'0,"33"-4"3"0,25 10 1 15,23 1 1-15,42-3 1 0,25 1 1 16,35 0 0-16,32-3 1 16,4-1-8-16,-2 3-3 15,-3-9 0-15,-13-5-4 0,-11 5-2 16,-19 0-1-16,-21 0-3 16,-30 0-4-16,-25 0-13 15,-31 2-10-15,-29 4-26 16,-18 6-1-16</inkml:trace>
  <inkml:trace contextRef="#ctx0" brushRef="#br0" timeOffset="12418.6649">13170 3006 134 0,'12'3'2'16,"18"8"3"-16,20-1 4 0,23 7 6 15,33 0 6-15,29 6 2 16,44-1 1-16,29 3 1 0,24 0-1 16,16-1-4-1,17 3-7-15,-2-5-16 0,0 1-53 16,-4 9-7-16</inkml:trace>
  <inkml:trace contextRef="#ctx0" brushRef="#br1" timeOffset="17262.8491">15003 1414 313 0,'0'0'8'0,"0"0"2"15,3-14 4-15,-3 14 2 16,2-15 2-16,-2 15 1 16,1-12-3-16,-1 12 1 0,0 0-7 15,0 0-3-15,13 16 0 16,-7 31-2-16,1 28 0 16,-3 24-2-16,-4 30 5 15,0 19 1-15,0 23 1 16,0 8 1-16,-6-16-6 15,-5 1-5-15,-2-8 0 16,2 0 0-16,2-6 0 0,-2-5 0 16,1-11 0-16,5-11 0 15,0-5 0-15,2-8 0 0,1-16 0 16,2-14 0-16,0-18 0 16,0-13 0-16,0-11 0 15,0-11 0-15,-2-15 0 16,2-12 0-16,-5-5 0 0,0-20 0 15,-1-8 0-15,-1-6 0 16,2-13 0-16,0-10 0 16,-2-13 0-16,7-9 0 15,-6-10 0-15,4-9 0 0,0-6 0 16,-1-6 0-16,3-11 0 16,0-7 0-16,0-5 0 15,0 1 0-15,0-7 0 16,11-3-3-16,-4-1-1 15,3 9 0-15,-6 75-1 16,1-6 1-16,1 8 0 0,-1-2 3 16,-3 3 0-16,1-2 0 15,-3 6-1-15,0-2 1 16,0 12 2-16,0-5-1 0,-3 9 1 16,1 4 0-16,-1 4-1 15,-1 0 1-15,-2 3 0 16,1 3 0-16,0 1-1 15,0 6 0-15,1 2 0 16,1 5 1-16,-3 3 0 0,4 3-1 16,2 9 0-16,-5-12-1 15,5 12 1-15,0 0 0 0,0 0-1 16,0 0 0 0,0 0-1-16,0 0 1 0,0-11 0 15,13 11 1 1,4-3-1-16,6 3 2 0,11 0 0 15,6-2 1-15,10 0-1 16,10-4 0-16,6 4 1 0,10-1-1 16,7-2 1-16,13 3-1 15,5-6 0-15,11 6 0 16,4-5 0-16,10-1 1 16,-2 1-2-16,2 0 1 0,-4-1-1 15,0-1 0-15,-7-2 0 16,-4 4 0-16,-6-1 0 15,-11-2 1-15,-7 0-1 16,-10 3 2-16,-7 4-1 0,-8-3 1 16,-13 0 0-16,-8-1-1 15,-7 4 0-15,-4-2-1 16,-11 5 2-16,-3-2-2 16,-6 2-2-16,-10 0 0 15,2 24 1-15,-4-9 0 0,-8 13 0 16,-3 2-1-16,3 12 1 15,5 0 3-15,-20 58-1 16,-2 23 1-16,2 13-1 16,3 18 3-16,0 9-4 0,6-6 0 15,11-5 0-15,5-20 0 16,0 0 0-16,2-9 0 16,7-2 0-16,-4-2 0 15,1 1 0-15,0-4 0 0,-6-10 0 16,0-6 0-16,0-6 0 15,0-5 0-15,-3-8 0 16,0-6 0-16,-1-14 0 0,4 1 0 16,0-12 0-16,0-8 0 15,0-7 0-15,0-5 0 16,0-7 0-16,0-4 0 16,-2-4 0-16,-3-3 0 15,-4-3 0-15,-1 2 0 16,2-4 0-16,-14 3 0 15,2 0 0-15,-1 2 0 0,-4-1 0 16,-7-1 0-16,-2 0 0 16,-5-1 0-16,-5-2 0 0,-3 3 0 15,-7 0 0-15,-8 1 0 16,-4-1 0-16,-8 0 0 16,-8-1 0-16,-8 2 0 0,-9-2 0 15,-5 1 0-15,-3-2 0 16,-8-4 0-16,1 1 0 15,0-2 0-15,4-2 0 16,4-1 0-16,5 0 0 16,7 0 0-16,7 0 0 0,6 0 0 15,10 0 0-15,4 0 0 16,13 0 0-16,9 0 0 16,8 6 0-16,7-4 0 0,13 1 0 15,17-3 0 1,0 0 0-16,9 0 0 0,29-3 0 15,16-5 0-15,24-3 0 16,18-4 0-16,24-5 0 16,11 0 0-16,16-2 0 0,5 2 0 15,-1 5 0-15,-1 1 0 16,-8 4 0-16,-16 5 0 16,-10 2 0-16,-8 3 0 0,-19-3 0 15,-7 3 0-15,-12 0 0 16,-13 0 0-16,-12-1 0 15,-10 1 0-15,-10 0 0 16,-8-3 0-16,-17 3 0 16,0 0 0-16,-6-2 0 0,-16-4 0 15,3-1 0-15,-13-4 0 16,-4-1 0-16,-10-5-57 16,4-10-32-16,-6-10-1 15</inkml:trace>
  <inkml:trace contextRef="#ctx0" brushRef="#br1" timeOffset="17662.4458">15458 1374 231 0,'0'0'4'0,"0"0"4"0,0 0 1 15,0 0 1-15,0 0 0 16,-11-4 2-16,11 4 2 15,-19 19 2-15,-1 11 2 16,-15 35-3-16,-8 21-1 0,-10 20 1 16,-2 10 1-16,-3 22 0 15,1 5-2-15,5-6-3 16,15-21-4-16,7-19-1 0,7-24-3 16,11-15-8-16,2-16-8 15,10-24-40-15,0-18-24 16,12-9-5-16</inkml:trace>
  <inkml:trace contextRef="#ctx0" brushRef="#br1" timeOffset="17896.0629">15597 1235 377 0,'0'0'0'0,"0"0"0"15,0 0 1-15,-3 16 1 16,-6 2 2-16,-5 14 3 15,-18 41 0-15,-9 31 0 0,-4 19 1 16,-10 15 1-16,-4 13 2 16,-6 15-2-16,3 3 0 15,14-41-3-15,9-14-1 0,1-15-2 16,9-19-5-16,6-14-14 16,3-19-22-16,6-12-41 0,14-20-2 15</inkml:trace>
  <inkml:trace contextRef="#ctx0" brushRef="#br1" timeOffset="18128.1875">15853 1407 386 0,'0'0'0'0,"0"0"-1"0,0 5 1 16,-13 17 4-16,-8 38 0 15,-20 29 0-15,-8 30 2 16,-11 22 3-16,-8 27 1 15,-8 17 1-15,-9 19-2 16,11-19-3-16,6-11 0 16,9-20-1-16,7-23-1 0,7-13-4 15,10-25-5-15,3-24-10 0,12-12-16 16,14-17-46-16,4-31-4 16</inkml:trace>
  <inkml:trace contextRef="#ctx0" brushRef="#br1" timeOffset="18388.8327">16027 1504 343 0,'0'0'0'0,"0"0"0"16,-5 22 6-16,-10 33 1 16,-14 31 2-16,-17 27 2 15,-8 41 4-15,-14 27-1 16,-8 33 0-16,-9 21 1 0,0 2-6 15,-2-6-1 1,8-15-2-16,7-18-2 0,6-26-4 16,12-25 0-16,10-23-3 15,9-32-5-15,10-26-6 0,7-34-7 16,18-32-16-16,28-24-39 16,7-46-7-16</inkml:trace>
  <inkml:trace contextRef="#ctx0" brushRef="#br1" timeOffset="18607.5671">16348 1464 309 0,'0'0'4'0,"0"0"0"15,0 0 1-15,-12 28 5 0,-11 40 1 16,-20 36 2-16,-8 33 3 16,-14 33 1-16,-8 28-4 15,-8 28 0-15,-6 20-1 16,5-16-6-16,8-24-1 15,10-28-2-15,11-23-2 0,12-35-3 16,9-24-4-16,13-34-8 16,8-25-15-16,11-37-48 15,14-19-2-15</inkml:trace>
  <inkml:trace contextRef="#ctx0" brushRef="#br1" timeOffset="18792.5749">16614 1823 336 0,'0'17'4'16,"-15"27"1"-16,-5 28 5 0,-12 40 4 16,-18 27-2-16,-7 31 2 15,-13 29-1-15,-10 26 0 16,0 0-4-16,2-6-1 16,6-18-6-16,12-30-4 15,10-33-13-15,13-31-34 0,12-26-28 16,12-40-5-16</inkml:trace>
  <inkml:trace contextRef="#ctx0" brushRef="#br1" timeOffset="19968.4739">12997 2031 263 0,'0'0'4'0,"0"0"1"16,0 0 3-16,0 0 0 15,0 0 3-15,0 0 0 0,0 0 1 16,0-10 1-16,0 10-2 15,14 0-1-15,2 0-1 16,3 0 1-16,6-2 0 16,7 0-1-16,6-4 0 0,9 1-1 15,3-4-1-15,-1 0-1 16,1 0-2-16,-3 4 0 16,-6 0-2-16,-7 0 0 15,-10 2 0-15,-4 3-2 16,-6 0 1-16,-14 0 0 0,9 0-1 15,-9 0-2-15,0 0-4 16,-9 6-6-16,-7-4-17 16,-2-2-48-16,4 7-5 0</inkml:trace>
  <inkml:trace contextRef="#ctx0" brushRef="#br1" timeOffset="20456.1753">13014 2152 311 0,'0'0'4'0,"0"0"3"16,0 0 0-16,0 0-1 16,0 0 2-16,0 0 1 15,7-2 1-15,6 2 3 16,6 0-3-16,9-2-2 15,4-1-1-15,13-2 2 0,8-2-1 16,1-3-1-16,5 2-1 16,-6 2-1-16,2-2-2 15,-11 2 0-15,-1 2-1 16,-11 2-1-16,-9 2 0 16,-6 0-1-16,-4 0 1 0,-13 0-1 15,9 0 1-15,-9 0-1 16,0 0-1-16,0 0-3 0,0 0-2 15,0 0-7-15,0 0-18 16,0 0-50-16,-5 2-2 16</inkml:trace>
  <inkml:trace contextRef="#ctx0" brushRef="#br1" timeOffset="21489.1668">13574 1850 131 0,'0'0'7'0,"0"0"5"16,0 0 5-16,0 0 5 0,-13-10 3 15,13 10 4-15,0 0 0 16,-10-10 2-16,10 10-6 15,-5-9-4-15,5 9-2 16,-4-11-4-16,4 11-4 0,-4-12-1 16,4 12-2-16,-2-15-1 15,2 15 0-15,0-17-2 16,0 7 2-16,0-2-3 16,2-1 0-16,4-1 0 0,-6 14-3 15,5-15 0-15,-1 5 0 16,1 0 0-16,0 1-1 15,6-2 0-15,-2-2 0 0,1 3-1 16,3-2 3-16,-1 2 0 16,0-5 0-16,6 3 0 15,2 3-1-15,-3-3 1 16,2-2 0-16,1 4-1 16,3-2 1-16,0 5-1 0,1 2-1 15,-1 0 1-15,-1 2-2 16,3 3 1-16,0 0 0 15,-5 3 1-15,4 2-2 16,-2 2 1-16,11 3 2 16,8 15 0-16,-5 0 1 0,-5 4-1 15,-4-2 0-15,-8-2 0 16,-1 3 1-16,-6-6-1 16,-1 3-2-16,-4-1 1 0,-5 0-1 15,1 7 0-15,-3 1 1 16,0 0-1-16,-5 1 0 15,-5-1 1-15,2-3-1 16,-4 4 0-16,0 1 1 0,-1-6-1 16,-1-1 1-16,-4-4-1 15,3 3 1-15,-5-6-1 16,0 3 1-16,-2-5-1 16,-5-1 1-16,2-1 1 0,-5 2 2 15,-2-6-1 1,0 3 0-16,-7-1 0 0,2-2-3 15,0-6 0-15,0 2 0 16,3-5 0-16,-2-3 0 16,1 0 0-16,5-3 0 0,3-2 0 15,3 0 0-15,1 1 0 16,3-4 0-16,2 0 0 16,6 0 0-16,-2 0 0 15,3-1 0-15,2-1 0 0,4-2-3 16,0-3-2-16,3 3 0 15,2-2-1-15,0-3 1 16,0 5 1-16,0 3-2 0,0-4-3 16,0 13-3-16,2-14-8 15,-2 14-16-15,0 0-48 16,10-6-1-16</inkml:trace>
  <inkml:trace contextRef="#ctx0" brushRef="#br1" timeOffset="21872.0783">13517 1655 240 0,'0'0'7'0,"0"0"3"16,0 0-1-16,0 0-1 16,-14-11 4-16,4 11 2 15,-5 11 1-15,0 7 2 16,-4 6-7-16,-3 18-1 0,7 5 3 16,-2 7-1-16,4 11-2 15,3-3-3-15,8 0-1 16,2 0-2-16,7-11 1 15,18-4 1 1,5-6 0-16,6-12-1 16,4-4 0-16,13-8-3 15,-5-1-5-15,1-10-13 16,1 5-39-16,-11-11-21 0</inkml:trace>
  <inkml:trace contextRef="#ctx0" brushRef="#br1" timeOffset="22025.848">13643 2323 209 0,'0'0'3'0,"0"0"0"0,0 0-8 0,0 0-13 16,0 0-30-16,7-9-9 15</inkml:trace>
  <inkml:trace contextRef="#ctx0" brushRef="#br1" timeOffset="22478.6867">13496 1685 272 0,'0'0'5'15,"0"0"1"-15,0-12 1 16,0 12 0-16,0 0 1 16,18-14 2-16,-9 10 3 0,6-4-1 15,3 3-3-15,2-2-2 16,8 2 0-16,-2 0 0 15,7 2-2-15,16-2 1 16,24 8-1-16,1 9-1 16,4 5 0-16,-6 10-1 15,-13 6-1-15,-9 4 1 0,-15 9 0 16,-13 0-3-16,-7 0 1 16,-9 2-1-16,-6-1 1 0,-4 3 1 15,-16-2-1-15,-1 1 0 16,-9-8 2-16,-6-1 0 15,-4-5 0-15,-4-1 0 16,-2-5-2-16,-2-5-2 16,3-5-5-16,-2-4-9 0,4-13-47 15,5 3-15-15</inkml:trace>
  <inkml:trace contextRef="#ctx0" brushRef="#br1" timeOffset="26221.6018">17092 2764 265 0,'0'0'7'0,"0"0"6"16,0 0 4-16,0 0 2 0,0 5 1 16,0-5 0-16,0 0 3 15,0 0-3-15,0 0-7 16,0 0-4-16,0 12-3 15,9-7 0-15,10 3-1 0,15-1 1 16,10 5 1-16,16-1 0 16,14-1 1-16,12-2 0 15,20-1-1-15,5-2-1 16,14 0-2-16,4-2 0 0,10-2-1 16,4 2-1-16,10-3 0 15,8 5 0-15,1-3 0 16,7 1-2-16,0-1 0 15,0 1 0-15,0 1 0 16,-7 1 0-16,-8 1-2 0,-7 0 2 16,-15 2-1-16,-16-2 2 15,-16-2-2-15,-19-2 4 16,-19 4-3-16,-14-6 0 16,-16 0 0-16,-11 2 0 0,-12-2 0 15,-9 0 0-15,0 0 0 16,0 0 0-16,0 0 0 15,-2-8 0-15,2 8 0 0,-12-6 0 16,12 6-8-16,-20-6-27 16,-5 4-52-16,4 2-1 15</inkml:trace>
  <inkml:trace contextRef="#ctx0" brushRef="#br1" timeOffset="26557.8869">20089 2738 384 0,'0'0'5'15,"0"0"1"-15,0 0 2 0,7 0 1 16,4 1 2-16,1 2 0 16,13 2 1-16,0 0 1 15,9 2-5-15,6 1-1 0,5 4-2 16,-1 1-2-16,2 4 0 15,-4-1-3-15,-8 5-1 16,-2-1-1-16,-9-1 1 0,-5 1 1 16,-11 3 0-16,-7-1 2 15,-14 3 0-15,-9 0 1 16,-20-1 1-16,-8 2 0 16,-12-2 0-16,-2-2 0 0,-7 0-3 15,10-6-3-15,5 1-10 16,1-5-20-16,7-2-51 15,19 2-1-15</inkml:trace>
  <inkml:trace contextRef="#ctx0" brushRef="#br1" timeOffset="27223.0222">17478 2628 351 0,'0'0'7'0,"5"-12"3"15,1 1 5-15,-6 11 2 16,12-20 0-16,-12 20 0 16,10-16 1-16,-4 3 0 15,-6 13-7-15,0 0-3 16,-11 10-3-16,-12 8-3 15,-3 6 0-15,-10 3 0 16,-1 11 0-16,-7-2 0 0,-4 2 0 16,6-4 0-16,4-3-1 15,9-9-1-15,7-5 2 16,6-5-5-16,8 1 2 0,8-4 0 16,21 6 0-16,9 1 0 15,7 3 1-15,16 1 0 0,7 2 0 16,9 1 2-16,2-2-1 15,2 0 0-15,-6 1-1 16,-10-5-3-16,-7 6-7 16,-12-6-23-16,-17 3-50 0,-5-2-1 15</inkml:trace>
  <inkml:trace contextRef="#ctx0" brushRef="#br1" timeOffset="42086.924">12949 2781 31 0,'0'0'5'0,"0"0"2"0,0 0 4 16,0 0 2-16,-12-9 5 15,12 9 10-15,-13-10 1 16,13 10 5-16,-9-10-1 15,9 10-4-15,-10-5-3 0,10 5-3 16,0 0-5-16,0 0-5 16,0 8-2-16,6 1-3 15,12 4-2-15,4 2-1 0,11 2 0 16,4-1 1-16,11 3-2 16,2 0-1-16,7-4-1 15,-5-3-2-15,0-4-2 16,1 4-1-16,-9-6-4 15,-5-2-3-15,-3-2-7 0,-10 2-14 16,-5-4-23-16,-1 2-16 16</inkml:trace>
  <inkml:trace contextRef="#ctx0" brushRef="#br1" timeOffset="42336.4116">12903 2825 308 0,'0'0'0'15,"0"0"0"-15,-13-3-2 16,13 3-1-16,0 0 2 16,0 0 0-16,-3 8 1 0,11 1-1 15,8 6 1-15,14-3 1 16,8 3 0-16,10-6-2 15,-1 3-5-15,10-6-12 16,0 2-18-16,-4-8-21 16,-2-3-10-16</inkml:trace>
  <inkml:trace contextRef="#ctx0" brushRef="#br1" timeOffset="42482.2371">13168 2930 152 0,'0'0'-8'16,"5"4"-3"-16,4-4-6 15,4 0-14-15,3 0-16 0</inkml:trace>
  <inkml:trace contextRef="#ctx0" brushRef="#br1" timeOffset="43854.0152">12315 760 212 0,'0'0'1'0,"0"0"-1"15,0 0 0-15,0 0 1 16,5-9 1-16,6-4 2 15,-4 2-1-15,30-18 1 16,-5 9-1-16,-2 9-1 0,0 0 0 16,7 7 0-16,41-5-2 15,-39 15-1-15,-39-6 1 16,79 27 3-16,-43 10-2 16,-2-3 2-16,-4 17 0 15,-2-5-1-15,-6 13 2 0,-3-1-2 16,-1 8-1-16,-8-5-1 15,-4 5-4-15,-4-7-6 16,-2 6-7-16,0-13-6 16,-2 32-12-16,2 11-10 15,-4-35-11-15</inkml:trace>
  <inkml:trace contextRef="#ctx0" brushRef="#br1" timeOffset="44222.21">12730 1545 172 0,'0'0'0'0,"0"0"0"15,0 0 2-15,0 0 1 16,3 19 2-16,4 0 1 16,6-1 0-16,2 3 0 15,5 1-3-15,5 3-3 16,-1-7-6-16,4-5-4 0,-3-8-4 15,-12-5-2-15,-1-11-1 16,-3-4-2-16,7-9-4 16,-5-6-12-16,3-10-14 0</inkml:trace>
  <inkml:trace contextRef="#ctx0" brushRef="#br1" timeOffset="49846.863">13379 1359 122 0,'0'0'5'16,"0"0"1"-16,0 0 3 15,0 0 3-15,0 0-1 16,0 0 2-16,0 0-1 0,0 0 1 16,0 0-3-16,0 0-4 15,0 0-2-15,0 0-2 16,-5 9 1-16,5-9-3 16,0 17 1-16,-2-5 0 0,2 0 0 15,0 0-1-15,0 6 1 16,0-3 2-16,0 29 1 15,0 1-2-15,-2 8-3 16,-1-7-8-16,1-1-12 16,-1-3-15-16,1-8-21 0</inkml:trace>
  <inkml:trace contextRef="#ctx0" brushRef="#br1" timeOffset="50133.4344">13295 1335 14 0,'0'0'5'0,"0"0"5"0,0-10 3 16,0 10 2-16,0 0 3 15,0 0 2-15,0 0 3 16,0 0 3-16,0 14-3 0,0 6-2 15,0 30-4-15,0 7-3 16,0 5-2-16,0 15-5 16,3 10-5-16,-1 1-10 15,3-8-10-15,-2-33-14 16,1-7-6-16,1-13-5 16,-2-4-3-16</inkml:trace>
  <inkml:trace contextRef="#ctx0" brushRef="#br1" timeOffset="50342.2479">13287 1377 55 0,'0'0'7'16,"-2"-13"4"-16,-1 7 1 0,1-2 4 15,0-5 3-15,-1 1-1 16,3 0 2-16,0 2 1 16,0-3-6-16,0 1-4 0,0 12-2 15,0-9-1-15,0 9-2 16,0 7-1-16,0 5-2 15,-4 8 3-15,4 40-4 16,4 16-6-16,6 15-17 16,-10 9-29-16,5 4-12 15</inkml:trace>
  <inkml:trace contextRef="#ctx0" brushRef="#br1" timeOffset="51016.5403">12336 1285 143 0,'0'0'7'0,"0"0"4"0,0 0-1 16,0 0 1-16,0 0 0 15,0 0 0-15,-3 16 0 16,3-7 2-16,0 8-8 15,0 3-3-15,0 25 3 16,3 9-2-16,1 11 0 0,1 2-3 16,0-1-2-16,0 4-4 15,-2-6-7-15,-3-16-6 16,0-17-10-16,0-5-6 0,-3-11-17 16,3-15-3-16</inkml:trace>
  <inkml:trace contextRef="#ctx0" brushRef="#br1" timeOffset="51237.3408">12320 1226 42 0,'0'0'1'0,"0"0"2"15,0 17 2-15,0 0 0 16,3 26 4-16,0 22 1 15,-3 15-2-15,2 15 2 0,3 17-3 16,-2 6-1-16,-1 11-1 16,0-10-3-16,1-22-7 15,-3-1-8-15,0-14-8 0,0-5-14 16</inkml:trace>
  <inkml:trace contextRef="#ctx0" brushRef="#br1" timeOffset="51914.379">12269 2605 89 0,'0'11'2'0,"0"1"1"0,0 11 0 0,0 1 2 16,0 13 1-16,0 10-3 16,0 10 3-16,2 3-1 15,3 2 0-15,0 0-3 16,-3 2 2-16,1-3-3 15,1-1 1-15,-4-7 2 16,0-2-3-16,0-3 1 0,-4-1-1 16,1-3 1-16,-2-1-1 15,-2-4 1-15,-1-7 0 16,3 8 1-16,0-8-1 0,0 3 3 16,3-5-1-16,0-3 1 15,-1-8 1-15,3 3-2 16,0-6 1-16,0-4 0 15,0 1 1-15,0-13 1 0,0 10 2 16,0-10 0-16,0 0 2 16,0 0 0-16,0 0 0 15,0 0 0-15,0 0-1 16,0 0-1-16,0 0-3 16,0 0 1-16,5 9-3 15,-5-9 0-15,0 0-1 0,10 3 1 16,-10-3 0-16,20 2 2 15,-8-2 0-15,6 0 0 16,7 0 1-16,-1 0 0 0,10 0 1 16,5-5-1-16,5 3 1 15,3-3-2-15,8 0-2 16,-1 1 1-16,1-2-2 0,2 4-1 16,-2-1-1-16,0 3 0 15,-2 0 0-15,-9 3 0 16,4 2-1-16,-9-1 0 15,3 2 1-15,-10-2-1 0,1 1 0 16,-6 0 0-16,-3-3 0 16,-4 1-1-16,-4 0 0 15,-3-1 0-15,-13-2-1 16,11 2-2-16,-11-2-6 16,0 0-7-16,-4 0-10 15,-12 6-18-15,4-6-19 0,3 0-8 16</inkml:trace>
  <inkml:trace contextRef="#ctx0" brushRef="#br1" timeOffset="52069.1312">13111 3792 308 0,'0'0'6'0,"0"0"2"16,0 0-1-16,0 0 0 15,0 0 0-15,0 0 1 16,0 6-1-16,0-6 1 16,5 4-5-16,5-1-2 0,-10-3-3 15,20 0-5-15,-8 0-3 16,6-3-8-16,-2-4-9 15,3-3-14-15,0-2-19 16,-7-1-10-16</inkml:trace>
  <inkml:trace contextRef="#ctx0" brushRef="#br1" timeOffset="52449.5677">13328 3342 212 0,'0'0'8'0,"0"0"3"16,0 0 1-16,0 0 0 16,0 10 0-16,0-10 1 15,0 19-1-15,-4-1 1 0,2 6-8 16,0 9-3-16,2 4 0 16,-3 7-1-16,3-1 0 15,0 5-1-15,0-10-2 0,0 6-3 16,0-11-3-16,3-9-1 15,-3-6-6-15,2-5-7 16,-2-13-9-16,0 0-5 16,0-5-4-16,-2-15-2 15,-1-8 1-15,1-4 9 16,2-3 18-16,0 4 14 0,0 0 19 16,0 5 11-16,2 10 8 15,-2 16 2-15,0 0 0 16,3 20-5-16,-3 10-15 15,0 2-14-15,-3 1-34 16,3 6-32-16,0-4-3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1-04-04T07:16:42.11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856 3074 104 0,'0'0'6'16,"0"0"4"-16,0 0 4 16,0 0 3-16,0 0 5 15,8-5 2-15,-8 5 1 0,19-2 3 16,-8-3-5-16,2 5 0 16,7-3-6-16,6 1-1 15,3-3-2-15,3 5-3 16,8-2 0-16,8-4 0 15,-2 4-2-15,14-3-1 16,5 0-2-16,3-1-1 0,6 1-1 16,7 1 0-16,1-1-1 15,3 2 0-15,2 0-1 16,3 2-1-16,2 1 1 0,0 0-1 16,4-3 0-16,-1 3 0 15,3-2 0-15,-2-4 0 16,3 4 0-1,-2-1 0-15,3-4 0 0,-5 5 0 16,1-3 1-16,-1-3-1 0,2 1 2 16,-3 0-2-16,0 0 0 15,2-4 1-15,-8 2 0 16,4-1 0-16,1-1 0 16,-4 2 0-16,2 1-1 15,-3 1 1-15,4-1 1 0,-3 1-2 16,-2 3 0-16,3-4 0 15,-4 3-1-15,2 2 1 16,-3 3-1-16,-1-2 1 0,-2 0-1 16,-2 2 0-16,-4 0 1 15,2 0-1-15,-1 0 0 16,-5 0 1-16,2 0-1 0,-7 2 0 16,6-2 1-16,-6 2-1 15,4-2 1-15,2 0 0 16,-1 0 0-16,-3 0-1 15,4 0 1-15,-1 3 0 16,0-1-1-16,0-2 1 16,-5 3-1-16,0-1 1 0,-5 4-1 15,6-2 1-15,-3-1-2 16,-6 1 1-16,3 1 0 16,3 0-1-16,-1-3 0 15,1 1 0-15,-3-1 0 0,2 4 0 16,-2-4 1-16,1 2-1 15,-1 2 1-15,-3 2 0 0,-2-4 0 16,1 4 0-16,-3-1 0 16,0 1 0-16,-3-1 0 15,2 1 1-15,1-3-1 16,2 2 1-16,3-2-1 0,2 0 0 16,-2-3 0-16,2 1 1 15,1-1-1-15,3-2 0 16,-2 0-1-16,2 0 1 15,-6 0-1-15,2-5 1 16,-3 5 0-16,1-2 0 16,-6-1 0-16,1 3-1 0,0-2 2 15,-5 0-1-15,1-1 0 16,2-2 0-16,-4 0 0 16,3-2 0-16,1 0 0 0,-1-5 1 15,1 0 1-15,1 6-1 16,-4-5 0-16,2 2 0 15,-5-2 0-15,1 7 0 0,-4-4 0 16,-1 1-2-16,-1 0 1 16,-3-6 0-16,4 1 0 15,-1-6 0-15,3-2 0 16,-3 1 0-16,6-6 0 0,-4 0-1 16,6 0 1-16,-8 0-1 15,-4-1 0-15,-1-2 1 16,-3 1-1-16,-6 0 1 15,-1-3 0-15,-7-2 0 16,3-1 0-16,-3-1-1 0,-1 1 1 16,-5-1-1-16,4-3-1 15,-2 0 1-15,-2-3 0 16,-3 6-1-16,-4-4 1 16,-5 3 1-16,-2-2-1 15,0 5 1-15,-8 0 1 0,-4-2 0 16,-6 2-1-16,1-1 1 15,-5-5-1-15,0 7 0 16,-5 0 0-16,2 0 1 0,-5 2-1 16,0 5 1-16,0 4 0 15,-2-2 0-15,0 5 0 16,-3 0-1-16,20 10-2 16,-6-2 0-16,2 2 1 0,-4-3-2 15,3 3 0-15,-6-1 1 16,-2-1 0-16,0 1-1 15,-2-2 3-15,0 3 0 16,-1-2 0-16,-1-2 1 16,-3 4-1-16,-3-4-1 15,1 3 1-15,-3-1-1 0,-2 2 1 16,0-3-1-16,2 0 1 16,-3 3 0-16,1-1-1 15,0 1 1-15,0-1 0 0,-4 2 1 16,5-2-1-16,-6 2 0 15,3 2 0-15,-2-2 0 16,1 4-1-16,1-4 2 0,-4 2-2 16,1 2 1-16,2-4 0 15,-1 4 0-15,-2 0 0 16,1-3 0-16,-3 2 0 16,2 1 0-16,-1 2 0 0,-1-3 1 15,0 1-1-15,1 2-1 16,-3-2 1-16,-1-4 1 15,-4 6-1-15,3-2 0 16,-3 0-1-16,-1-1 1 16,-1-2-1-16,-3 5 1 0,-1-2 0 15,1 2 0-15,-3-2-1 16,0-1 2-16,1 1-1 16,-1-1 0-16,-4 3 0 15,2-3 0-15,0 3-1 0,-3 0 1 16,1 0-1-16,-1 0 1 15,-2 6 0-15,0-4-1 16,-2 1 0-16,1 1 0 16,-1-1 0-16,-1 2 1 0,-2-3 0 15,2 3-1-15,1-2 1 16,-4-1-1-16,2 0 1 16,-2-2 0-16,2 0 0 0,1 0-2 15,3 0 2-15,-3 0-1 16,1-4 0-16,5-2 1 15,-5 2 0-15,4-1 0 16,5-2 0-16,-3-1 0 16,0-1-1-16,2-2 1 15,1 4 0-15,1-4-1 0,-1 4 1 16,0-1-1-16,3 1 0 16,0 0 0-16,2-3 1 15,-3 3-2-15,3 2 2 16,1 0-2-16,0-2 1 0,0-1 0 15,-1 4 0-15,3-4 0 16,0 2 2-16,-1 2-1 16,-1-4 0-16,4 1 0 0,0-4-1 15,1 4 1-15,-1 0 0 16,-1-3-1-16,5 3 0 16,-2-1 0-16,2 3 1 0,-2-4-1 15,3 3 1-15,1-1 0 16,-1 5-1-16,3-6 1 15,-3 4-1-15,2-2 0 16,0 6 0-16,-2-5 0 0,3 5 1 16,-1-5-1-16,0 0 0 15,2 2 0-15,-2-2 1 16,1 1 0-16,0-1 0 16,-2 2-1-16,1-4 0 15,0 2 1-15,-1 0-1 0,2 0 0 16,-2 3 0-16,-2-3 0 15,1 3 1-15,4-1-1 16,-2 1 1-16,4 2-1 0,-6 0 1 16,4 0 0-16,2 0 0 15,0 2-1-15,-1-2 1 16,3 5-1-16,-4-3 1 16,5 3-1-16,-1 0 1 0,1 2-1 15,2-1 0-15,-1 1 1 16,2 1-1-16,1-2 1 15,0 2-1-15,0 2 0 16,2 0 1-16,0 0-1 16,0 0-1-16,3 2 0 15,-1 1 1-15,1 1-1 16,4-2 0-16,-1 6 0 0,2-2 0 16,-1 0 1-16,7 4-1 15,-2-2 0-15,0 3 1 16,1-1 0-16,4 4-1 0,1 0 1 15,0 0-2-15,10-12 5 16,-22 46 0-16,5-4-1 16,4-1 0-16,6-2 1 15,3 2-1-15,2-2 1 0,4 2 0 16,2-11-4-16,-1 0 2 16,-2 0-1-16,1-2 1 15,0-1-1-15,-2-5 0 0,4-2 1 16,-1-3 0-16,-5-2 0 15,7-3-1-15,0-1 3 16,-3 4 1-16,5-7-1 16,-3 4 1-16,3-2-1 15,0 4 1-15,3-4-1 0,2 2 1 16,-3 4-2-16,6-7-1 16,-3 5 2-16,2 1-1 15,-2 5 1-15,0 1-1 0,0 1 1 16,-3 3 0-16,2 0 0 15,-2 1-1-15,0 1 1 16,1-1-1-16,-3-7 1 16,0-3-3-16,0-1 1 15,2-1 0-15,1-3-1 0,-1 2 1 16,0-1 0-16,3 2 0 16,-2 3 0-16,2 8 0 15,-2 1-3-15,-1 2-5 16,1 2-10-16,0-3-11 0,3 4-30 15,1 1-20-15</inkml:trace>
  <inkml:trace contextRef="#ctx0" brushRef="#br0" timeOffset="876.078">962 2836 265 0,'0'0'4'16,"0"0"2"-16,0 0 1 15,0 0-2-15,0 0 1 16,0 0 1-16,-2 10-1 15,2 13 2-15,0 8-3 0,2 9-1 16,0 12-1-16,1 6 1 16,3 5-1-16,-1 5 1 15,1-7 0-15,0-1-2 0,-4-3 0 16,0-6-1-16,1-5-1 16,-3-10-1-16,0-3-3 15,0-6-4-15,-5-4-6 16,3-9-6-16,-4 1-13 0,6-15-38 15,-11 8-3-15</inkml:trace>
  <inkml:trace contextRef="#ctx0" brushRef="#br0" timeOffset="1211.2463">565 3146 234 0,'0'0'6'16,"0"0"0"-16,0 0 1 15,0 0-2-15,-8 0 3 16,8 0 4-16,0 0 3 0,17-8 3 16,8 0-2-16,10-4-2 15,14 0 0-15,11 0 3 16,15-1-2-16,9 6-6 16,4-3-13-16,8 5-66 0,17 5-5 15</inkml:trace>
  <inkml:trace contextRef="#ctx0" brushRef="#br0" timeOffset="16395.7583">773 5071 57 0,'0'0'6'0,"0"0"5"15,15 0 6-15,0 0 5 0,2-3 0 16,8 1 1-16,7-1 4 15,9-2-1-15,3 0-5 16,6 3-4-16,10-3-6 16,2 5-1-16,15 0-2 0,0 0-3 15,13 0 0-15,2 0-1 16,7 0 0-16,6-2-1 16,8 2-1-16,11 0 1 15,2 0-1-15,3 0 0 16,4-3 0-16,12 0 0 15,4 3 0-15,5 0 0 0,5 0-1 16,6 0 1-16,1 0 0 16,13 0 0-16,-2 0 0 15,2 0-1-15,9 0 1 0,6 0-1 16,3 0 1-16,-6 0-1 16,11 0 0-16,-4-2 0 15,10-2 0-15,-1-2-1 16,-2 4 1-16,-5-4-1 0,2 5 0 15,-1-2 1-15,-2 0-1 16,-4 3 0-16,-15-3 0 16,2 1 0-16,-6 2 1 15,-4-2-1-15,-13-2 1 0,-5 4-1 16,-15-1 1-16,-9-2 0 16,-11 3-1-16,-9-2 1 15,-24 2-1-15,-11-3 0 16,-18 0 0-16,-12 3-1 15,-13 0-4-15,-12 0-3 0,-13 0-13 16,-7 0-33-16,-12 8-18 16</inkml:trace>
  <inkml:trace contextRef="#ctx0" brushRef="#br0" timeOffset="17628.3265">753 5172 142 0,'0'0'6'0,"-10"-10"2"16,-1 1 3-16,5-3 1 15,-4-6 2-15,1-7 0 16,-2-7 2-16,1-2 3 0,1-4-5 16,0-4-1-16,5 3-2 15,-1-4-2-15,2-2 0 16,-1 6-2-16,1-1-1 15,3 3-2-15,0-4-2 0,0 5-1 16,3 2 2-16,-2-4-2 16,10 3 0-16,2 2 1 15,-1 0-1-15,6 1 1 16,7-1-1-16,1 1 1 16,10 2 0-16,1 1 0 0,9 1 1 15,7-1-1-15,9-1 0 16,2 3 1-16,7 4 0 15,1-1-1-15,10 4 0 16,-1 3 0-16,6 0 0 0,0 4-1 16,3 3 0-16,7 0 0 15,8 0 1-15,4 0-1 16,2 3 0-16,12-1 1 0,8 1 1 16,6-6-1-16,10 6-1 15,2-2 1-15,8-2-1 16,-1 1 0-16,8 0 0 15,3 0-1-15,1 1 1 0,7 1 0 16,-1-2 0-16,5 0 0 16,0 3 0-16,7-3 1 15,-4 2-1-15,-1 2 0 16,1 0-1-16,2 1 0 16,-5 0 0-16,-8 3 0 0,-2 0 0 15,-4-2 0-15,1 4-1 16,-12-2 1-16,0 2 0 15,-7-3 1-15,-8 3-1 16,-2-1 1-16,-6 1-1 0,-9 0 0 16,-10 0 0-16,-9 0 0 15,-10 0-1-15,-6 0 1 16,-7 1 0-16,-13 4-1 0,-5 3 1 16,-12-3-1-16,-7 6-1 15,-4-2 1-15,-8 2-1 16,-5 3 0-16,-4-2 0 15,-10 8 1-15,4 2-1 0,-9 11 1 16,0 3 0-16,-3 9 0 16,-4 10 1-16,0 9 0 15,-6 10 0-15,1 6 1 16,-2 2-1-16,0-1 1 16,-2 2 0-16,5-8 0 0,1-3-1 15,1-9-2-15,2-9-5 16,0-10-6-16,0-1-16 15,0-16-37-15,0-2-10 16</inkml:trace>
  <inkml:trace contextRef="#ctx0" brushRef="#br0" timeOffset="19903.5772">12763 5112 128 0,'0'0'8'16,"0"0"5"-16,0 0 2 15,0 0-1-15,-7-9-4 16,7 9 3-16,0 0 1 0,7-5 1 16,10 5-6-16,16-3-5 15,9 0-1-15,20-1 4 16,10 1 3-16,26-4-2 16,13-3 2-16,26-2-3 15,10 2 2-15,17 2-2 16,10-1 0-16,15 4-2 0,10-2 1 15,6-2-2-15,9 5-1 16,8 0-1-16,-2 3 0 0,15-2-1 16,6 1 0-16,-1-1 0 15,12 3 0-15,4 0 0 16,3 3-1-16,1 2 2 16,-1 4-1-16,-8 4-1 0,-10 2 1 15,-4-5 0-15,-12 5 0 16,-13-1 0-16,-10-1 0 15,-16-6 0-15,-12 1-1 16,-10-7 1-16,-10 4-1 0,-15-5 0 16,-12 0 1-16,-20 0-1 15,-18-6 0-15,-16 3 1 16,-17-2 1-16,-17 5 0 16,-8-3 1-16,-15 2 1 15,-7 1 0-15,-9 0 0 0,0 0 0 16,0 0-1-16,0 0 0 15,0 0-1-15,0 0 1 16,0 0-1-16,0 0 0 0,0 0-1 16,0 0 1-16,0 0-2 15,0 0 1-15,0 0 0 16,0 0 0-16,0 0 0 16,0 0 0-16,0-11 0 0,0 11 1 15,0 0 0-15,0-12 0 16,0 2 0-16,3-2-1 15,2-2 0-15,-1-7 0 16,5-2 0-16,3-8-1 0,-3-1 1 16,4-6-1-16,-1-4 0 15,-2 1 0-15,0-10 0 16,-2 3 0-16,-1 0 0 16,-2-1 1-16,1-1-1 15,-2 3 1-15,-1 2 0 0,2 3 0 16,-1 2 0-16,1 1 0 15,2-1 0-15,-2 10 0 16,3-4 0-16,2 2 0 0,-9 6 0 16,9 5-1-16,-9 1 1 15,2 5 0-15,0 2-1 16,-3 4 0-16,0 9 0 16,0 0 0-16,0-10-1 15,0 10 1-15,0 0-1 0,0 0 0 16,0 0-1-16,0 0 1 15,-7-3 0-15,7 3 0 16,-21 0 1-16,6 0-1 16,-2-3 1-16,-8 3 0 0,-2-1 0 15,-6-2 0-15,-6-3 0 16,-6 2 1-16,-7-4-2 16,-10 0 1-16,-8-1 0 15,-5-2-1-15,-12 0 1 0,-4 1-1 16,-13-2 1-16,-1-3 0 15,-8 3 0-15,0-4 0 16,-4 2 0-16,-7 0 0 0,-2 0 0 16,-3-1 1-16,0 1-1 15,-9 2 0-15,-4-4 0 16,-7 3 0-16,-8 4 1 16,-5-2-1-16,-7 2 0 15,-3 4 0-15,-7 0 0 0,3 3 0 16,-4-3 0-16,7 2 0 15,-1 1 0-15,5 0 0 16,7-1 1-16,1 3-1 0,2 0-1 16,2-3 1-16,0 3 0 15,-2 0 0-15,1 3 0 16,-1 2-1-16,-1-3 1 16,-1 3 0-16,4 2-1 15,4-1 1-15,8-2-1 0,7 2 1 16,14-2 0-16,11-1-1 15,12 2 1-15,14-2 0 16,12-2-1-16,12-1 1 0,10 3 0 16,11-3-1-16,9 0 0 15,3 2 0-15,10-2 0 16,4 4-2-16,6-2 1 16,10-2-1-16,-15 7-1 15,15-7 1-15,-10 20-1 0,7-5 2 16,3 4-2-16,-2 9 3 15,2 14 1-15,0 9 1 16,0 13 0-16,2 10 1 16,6 4 0-16,2 9 0 0,2 3 0 15,2-1 0-15,-1-2 0 16,-3-1-1-16,1-9 0 16,-7-5 0-16,1-7 0 15,-5-6 0-15,0-8-2 16,-7-6-2-16,1-5-6 0,-1-10-5 15,2-8 1-15,0-5 2 16,5-7-10-16,0-10-47 16,0 0-9-16</inkml:trace>
  <inkml:trace contextRef="#ctx0" brushRef="#br0" timeOffset="25594.9797">7986 4459 159 0,'0'0'7'0,"0"0"1"16,0 0 3-16,0 0 0 15,0 7 4-15,0-7 2 16,0 0 1-16,6 12 2 16,7-9-3-16,0-3-1 0,8-7-1 15,9-11 0-15,18-21-3 16,14-23-1-16,30-33-2 16,27-33 0-16,47-38-9 15,31-22-57-15,61-44-13 16</inkml:trace>
  <inkml:trace contextRef="#ctx0" brushRef="#br0" timeOffset="30740.1259">5833 5682 275 0,'0'0'8'0,"0"0"1"15,0 0 2-15,0-4 1 16,0 4 1-16,12-17 1 0,2-1 1 15,16-8 3-15,13-3-6 16,19-10-2-16,20-11-3 16,20-11 0-16,17-2-1 15,8-1-1-15,8 5-1 0,-7 2-2 16,-8 7-1-16,-18 14-2 16,-20 12-2-16,-22 7-2 15,-16 15-5-15,-19 2-13 0,-13 7-43 16,-12 15-14-16</inkml:trace>
  <inkml:trace contextRef="#ctx0" brushRef="#br0" timeOffset="31213.8202">5672 6525 288 0,'0'0'4'0,"0"0"1"16,0 0 1-16,0 0 1 15,0 0 2-15,0-5 3 16,0 5 0-16,16-10 2 16,9 0-1-16,5-4-2 15,12-10 0-15,10-2 0 0,14-11-1 16,13-6-2 0,7-4 0-16,6-2-2 0,0-6 1 15,3 6-1-15,-7 4-1 16,-7 8-2-16,-14 7 0 15,-17 7-1-15,-11 9-1 16,-11 4 0-16,-13 8-1 0,-15 2-2 16,10 0 0-16,-10 0 0 15,0 0-1-15,-5 7-2 0,-2 5-3 16,-4 3-3-16,-1 6-5 16,-2-1-11-16,1 14-31 15,-5-2-21-15</inkml:trace>
  <inkml:trace contextRef="#ctx0" brushRef="#br0" timeOffset="31777.3119">6854 7602 341 0,'0'0'1'0,"0"0"-1"15,0 0 4-15,0 0 2 16,0 0 2-16,13-7 4 0,7-9 3 16,17-5 0-16,12-12 2 15,18-9-1-15,18-6-1 16,17-8-3-16,12 2-2 15,8-1-2-15,-3 9-3 0,-2 3-2 16,-10 11-1-16,-17 10-1 16,-13 5 0-16,-23 10-1 15,-10-1 1-15,-18 5-1 16,-6 0 1-16,-10 3 0 16,-10 0 0-16,0 0 1 0,0 0 0 15,0 0 0-15,0 0 0 16,0 0 0-16,0 0-1 15,0 0-1-15,-10 3-4 0,10-3-6 16,-7 0-10-16,7 0-63 16,0 0-4-16</inkml:trace>
  <inkml:trace contextRef="#ctx0" brushRef="#br0" timeOffset="34778.5912">3016 9039 300 0,'0'0'7'0,"0"0"4"0,0 0 3 15,-14-5 1-15,14 5 3 16,-11-2 0-16,11 2 1 15,-12 0 0-15,12 0-8 16,-11 0-3-16,11 0-3 0,0 0 0 16,0 0-2-16,3 9 0 15,14-1 0-15,11-4 0 16,8 4 1-16,13-2 0 0,13 4 0 16,12-2 0-16,12-2-1 15,17 0 0-15,9-2 0 16,10 4-1-16,7-6 0 0,8 3 0 15,3-3 0-15,8-2 0 16,-5-2 0-16,2-5-1 16,-6-3 0-16,-4 0 0 0,-11 0 0 15,-9-2 0-15,-14 1-1 16,-9 4 1-16,-12-1-1 16,-13 6 0-16,-10-1 0 15,-12 1 1-15,-11 2-1 16,-6 0 0-16,-8 0 1 15,-7 2 0-15,1 1-1 0,-14-3 1 16,15 2 1-16,-15-2-2 16,0 0 0-16,0 0 0 15,8 6 0-15,-8-6 0 16,0 0 0-16,0 0 0 0,0 0 0 16,0 0 0-16,0 0 0 15,0 0 0-15,0 0 0 0,0 0 0 16,0 0 0-16,0 0 0 15,0 0 0-15,0 0 0 16,0 0 0-16,-8-8 0 16,8-7 0-16,-5-2 0 0,0-8 0 15,3-8 0-15,-3-6 0 16,3-8 0-16,-1-7 0 16,1-6 0-16,2-4 0 15,0-3 0-15,-5-3 0 16,4 4 0-16,-1-1 0 15,-1 8 0-15,3-1 0 0,-2 9 0 16,2 5 0-16,0 9 0 16,0 3 0-16,0 6 0 15,0 9 0-15,-3 2 0 16,3 2 0-16,0 4 0 0,0 11 0 16,0-10 0-16,0 10 0 15,0 0 0-15,0 0 0 0,0 0 0 16,0 0 0-16,0 0 0 15,0 0 0-15,0 0 0 16,0 0 0-16,0-7 0 16,0 7 0-16,0 0 0 15,-9-7 0-15,9 7 0 0,-16-6 0 16,7-2 0-16,-7 7 0 16,-1-2 0-16,-5 1 0 15,-9-1-2-15,0 3 1 16,-11 0 0-16,-3-2 0 15,-10 2 0-15,-3 0 1 0,-4 0-1 16,-6-3 0-16,-2 0 1 16,-5 1-1-16,-1-5 0 15,2 2 1-15,-2-3-1 16,-2-1 0-16,-3 2 0 0,1-1 0 16,-3 0-1-16,0 3 1 15,-9 0-1-15,0 3 1 16,-3-1 0-16,3 0 0 0,0 2 0 15,5 1 0-15,3-3 1 16,6 0-1-16,4 3 1 16,2 0 0-16,2 0-1 0,3 0 1 15,3 0-1-15,-1 0 1 16,3-2 0-16,-4 2-1 16,5 0 1-16,7-3 0 15,-4-1-1-15,10 1 0 16,4-2 1-16,9 0 0 15,3-2 0-15,8 0 0 0,3-1 0 16,6 4 0-16,5-4 0 16,10 8 1-16,-14-10-1 15,14 10 0-15,0 0-1 0,0 0 0 16,-11-5 0-16,11 5-2 16,0 0 0-16,0 0 0 15,-5 3-1-15,3 9 1 16,2 8 1-16,-2 7 0 0,2 10 2 15,0 12 0-15,0 14 2 16,0 5 0-16,-3 7 1 16,3 2-2-16,-2 3 0 0,-3-2 0 15,-1-3 0-15,1-3-1 16,-4-9 1-16,2-2-1 16,-4-7-1-16,1-4 2 15,1-7 0-15,-4-5 0 16,5-6-1-16,0-7 1 0,4-8 0 15,0-5 0-15,-2-1-1 16,6-11 1-16,0 0 0 16,0 0-1-16,0 0 1 15,0 0-2-15,0 0 0 16,0 0 0-16,0 0-2 0,0 0 0 16,0 0-2-16,0 0-2 15,0 0 1-15,0 12 1 16,8-6 1-16,14-2 1 0,21 6 1 15,21-3 2-15,30 8-2 16,21-5-20-16,34 12-54 16,22 6-2-16</inkml:trace>
  <inkml:trace contextRef="#ctx0" brushRef="#br0" timeOffset="45568.9213">5999 5655 110 0,'0'0'3'0,"0"0"1"16,0 0 3-16,0 0 2 16,0 0 2-16,-10 0 2 15,10 0 3-15,0 0 1 16,-13 0 2-16,13 0-1 0,0 0-2 16,-10 3 0-16,10-3 0 15,-9 10 1-15,9-10-4 16,-11 7 0-16,11-7 0 15,-5 10-3-15,5-10-1 0,0 0 0 16,0 0-2-16,0 0 1 16,0 0-1-16,8 5 0 15,5-5-1-15,-2-5 0 0,10-2-1 16,4-1 1-16,5-4-2 16,2 3 0-16,5-8-1 15,5 2 0-15,1 1 1 16,4-3-2-16,0 0 1 0,0-3 1 15,-2-1-3-15,1 0 2 16,-5 3-1-16,-1-4 1 16,-6 5-2-16,-1 0 1 15,-6 1 1-15,-4 3-1 16,-5 1 1-16,-4 5-1 16,-3 0 1-16,-2 2 0 0,-9 5 1 15,10-7-1-15,-10 7 0 16,0 0 1-16,0 0-1 15,0 0 0-15,0 0-2 0,0 0 1 16,0 4-2-16,0-4-2 16,-3 13-4-16,3-13-7 15,-9 14-13-15,2 1-32 16,1-6-27-16,1 0-4 0</inkml:trace>
  <inkml:trace contextRef="#ctx0" brushRef="#br0" timeOffset="46585.8219">5959 5628 211 0,'0'0'8'0,"0"0"1"15,0 0 3-15,0 0 3 0,0 0 2 16,0 0 0-16,0 0 2 16,0 0 0-16,0 0-5 15,0 10-2-15,0-10-2 16,10 5-1-16,3-2-1 0,1 0 1 16,9-3 0-16,2-3 0 15,7-8 0-15,8-4-1 16,4-5 0-16,6-4 0 15,7-6-2-15,5-3-1 16,3-1-1-16,6-3 0 0,2-2 0 16,4 2-1-1,3-3 0-15,0 0 1 0,4 3-1 16,0 1-1-16,-1-2 1 16,-1 4-2-16,-2 2 0 0,-1-2 0 15,-5 5 0-15,-6 1 0 16,-4 4 0-16,-7 4 0 15,-7 0-1-15,-11 6 0 0,-8 2 1 16,-7 4-1-16,-6 1 0 16,-10 4 0-16,-8 3-1 15,0 0-1-15,0 0-2 16,-3 0-5-16,-15 4-9 16,6 4-26-16,-6 2-39 0,-6 0-4 15</inkml:trace>
  <inkml:trace contextRef="#ctx0" brushRef="#br0" timeOffset="50035.3136">5681 6456 259 0,'0'0'0'0,"0"0"-1"16,0 0 1-16,0 0 1 0,0-11 2 15,17 4 1-15,5-1 2 16,8-6 1-16,17-3 1 15,3-11 0-15,6-2-7 0,10-4-4 16,1-1-1-16,8-3 1 16,1-1-1-16,0 1 1 15,-2 5-1-15,-6 0 3 16,3 1 4-16,-11 7 3 0,0-2 0 16,-16 7-5-16,-8 0 1 15,-3 8-2-15,-12 0 0 16,-6 6 0-16,-15 6 1 15,0 0 1-15,0 0-4 0,0 10-5 16,-13 3-22-16,-4 0-34 16,4 4-4-16</inkml:trace>
  <inkml:trace contextRef="#ctx0" brushRef="#br0" timeOffset="54116.0068">18036 3788 196 0,'0'0'5'0,"0"0"-2"15,0 0 0-15,0 0 0 16,0 0-1-16,0 0 2 0,0 0 1 16,10 3 3-16,2 1-3 15,6 3 2-15,11 3 2 16,7-5 1-16,15 0 3 16,16 0 0-16,13-2 1 15,10-3-1-15,14-3 0 0,15-2-1 16,3-3-1-16,8 6-1 15,1-3 0-15,-6 5-4 16,1 0 0-16,-4 5-1 16,-11 5-2-16,-8-1-1 0,-6 5 0 15,-13-2-1-15,-5 0-1 16,-8-1 1-16,-9-2-1 16,-8-2 0-16,-12-1-1 15,-5-2 1-15,-9-1 2 0,-5 0-1 16,-14-3-1-16,2-3-1 15,-11 3-1-15,-6-10-1 16,-6 3-2-16,-11-4-1 16,1 1-2-16,-8 1-2 15,-2 2-1-15,-5-2 1 0,-1 2 1 16,-2 2-2-16,3 1 1 16,7 1 1-16,0 0 4 15,9 1 0-15,0 2 3 16,9-2 0-16,1 2 1 15,11 0-4-15,0 0-2 0,0 0 4 16,-2 11-1-16,4 4 1 16,5 19 2-16,-3 2 2 0,6 19 3 15,-3 13 7-15,0 13 1 16,2 6-3-16,-9-1-1 16,2 0-2-16,-2-2-3 15,-2-9-5-15,-3-5-7 16,-6-10-13-16,-1-8-32 0,3-4-15 15</inkml:trace>
  <inkml:trace contextRef="#ctx0" brushRef="#br0" timeOffset="54270.3595">19691 4949 234 0,'0'0'1'0,"-2"10"-2"0,-1-2-9 15,3 1-21-15,3 6-28 16,-1 0-4-16</inkml:trace>
  <inkml:trace contextRef="#ctx0" brushRef="#br0" timeOffset="55371.6075">13170 3881 189 0,'0'0'6'16,"0"0"3"-16,-4-6 2 15,4 6 2-15,0 0-1 0,-12-6 1 16,1 1 1-16,11 5-1 15,-15 0-4-15,6 0-3 16,-2 3-3-16,-3 5-1 0,-2 1 0 16,0 11-1-16,0 2 0 15,-1 7-1-15,-1 12 1 16,4 5 0-16,1 12-1 0,3 5 1 16,3 2-1-16,-1 7 0 15,6-1 1-15,-1 1 1 16,3 1 1-16,0 1 0 15,0-5 2-15,-3-2-1 16,1 3 0-16,2-9 0 0,0 4 0 16,0-8-1-1,-2 0-1-15,2-10-1 0,0-7 1 16,0-3-1-16,-2-10 0 16,-2-5-1-16,4-6 1 15,-1-4-1-15,1-12 1 0,-3 9-1 16,3-9 0-16,0 0 1 15,0 0-1-15,0 0 1 16,0 0 0-16,0 0 0 0,0 0 1 16,0 0-1-16,0 0 0 15,0 0 0-15,0 0-1 16,0 0-1-16,0 0-2 16,0 0-1-16,0 0 1 0,12-7 0 15,9 0 1-15,8-6-1 16,13-2-11-16,16 3-53 15,19-3-2-15</inkml:trace>
  <inkml:trace contextRef="#ctx0" brushRef="#br0" timeOffset="74144.8449">16430 6950 201 0,'0'0'5'0,"0"0"5"15,0 0 6-15,0 0 3 16,0 0 1-16,0 0 1 15,-13-1 1-15,13 1-1 0,0 0-5 16,0 0-4-16,0 0-2 16,11 0-4-16,5 0 0 15,10 0-2-15,15 0 1 0,12 4 1 16,11 1 0-16,24 0 0 16,6 0-1-16,16 0 0 15,11 0-1-15,13-2 0 16,3 1-1-16,2-1 0 0,9 2-1 15,7-2-1-15,1 1 0 16,10-1 0-16,2 0 1 16,6-1-2-16,8 1 1 15,6-1 0-15,5-2 0 16,-5 0 0-16,1 2-1 0,-3-2 1 16,-7 0 0-16,-7 0 0 15,-10 0 0-15,-13-4 0 16,-7-4 0-16,-16 1 1 15,-9-1 1-15,-15 1-1 16,-12-1 2-16,-11 0 0 0,-12 4 0 16,-17 1 0-16,-10 3 1 15,-10-2 0-15,-13-1 0 16,-4 3 0-16,-13 0-1 0,0 0 0 16,0 0 0-16,7 0-1 15,-7 0-3-15,0 0 0 16,0 0 0-16,0 0 0 0,0 0 0 15,-5-3-5-15,-3 3-9 16,4-12-57-16,4 12-15 16</inkml:trace>
  <inkml:trace contextRef="#ctx0" brushRef="#br0" timeOffset="75829.3596">16619 6899 252 0,'0'0'4'0,"0"0"3"15,-16 0 1-15,4 0 3 0,-6 5 3 16,-1-2 0-16,-8-3 3 16,-5 2 1-16,-6-2-3 15,-2 0-1-15,-3 0-1 0,2 0-2 16,-4-7-3-16,-5 0-1 16,3-6 0-16,-3 2-2 15,1-6 0-15,-1 2 0 16,-2-2-1-16,2-1 0 0,-2-1 0 15,4-1 0-15,2 0-1 16,5-4 0-16,2 2 0 16,4-7 0-16,5 5 0 15,5-1 0-15,6-1 0 16,3 1 0-16,4-3-1 0,2 6-1 16,3 0 0-16,2-1 0 15,1 1-2-15,3 2 0 16,1-2 0-16,7 2-1 0,5-1 0 15,8-5 0-15,15 1 0 16,13-2 0-16,14-4 1 16,14 4 0-16,14 1 1 15,15 1 0-15,6 3 0 0,13 4 0 16,-2 5 0-16,3 1 0 16,3 5 0-16,-2 2 1 15,-1 0-1-15,0 3 0 16,0-3 0-16,1 2 1 15,2-2-1-15,1 5 0 16,1-4 1-16,8 1-1 0,-5 1 0 16,8-1 0-16,-3 3 0 15,-3 0 0-15,-7 0 0 0,2 0 0 16,-5 3 0-16,-13-1 0 16,-3 1-1-16,-5-1 0 15,-2 0-1-15,-4-2 1 16,1 0-1-16,-5 0 0 0,1 0 0 15,-1-4 0-15,-2 1 1 16,-2 1 0-16,-3-4 0 16,-5 6 0-16,0 0 0 15,-5 0 1-15,-5 0-1 0,-5 0 1 16,0 0 0-16,-2 0 0 16,-5-1 0-16,-1 1 0 15,-2-3 0-15,-2 3 0 16,-3-3 0-16,0 3-1 15,-2-2 1-15,-5 2 0 0,0 0-1 16,-3 0 1-16,-3-3-1 16,2 3 1-16,-7 0-1 15,4 0 1-15,-6 3 0 0,0-1-1 16,-2 1 1-16,-5 0-1 16,2 1 1-16,-3 1 0 15,-1 0-1-15,0 0 1 16,2 0 0-16,-3 2-1 0,3 1 1 15,-1-1-1-15,2 1 1 16,-4 1-1-16,-2 1 1 16,4 3-1-16,-3 2 1 15,-1 0 0-15,-3-1 0 0,1 3 0 16,-6 0 0-16,-3 1 0 16,-1 5 0-16,0-1 0 15,-5 0 0-15,1 0 0 16,-4 1 0-16,0 4 0 15,0-2 0-15,0-5 0 16,-4 1 1-16,-5 0 1 0,-3-1-1 16,-10-3 1-16,-8 2 0 15,-2 1 0-15,-11-2 0 0,-1 5-4 16,-6-7-13-16,-12 4-62 16,16 2 0-16</inkml:trace>
  <inkml:trace contextRef="#ctx0" brushRef="#br0" timeOffset="78310.7818">16086 7924 173 0,'0'0'5'0,"0"0"2"16,0 0 0-16,0 0 1 15,0-7 2-15,0 7 2 16,21-6 1-16,-4 5 2 0,11-2-2 16,4 0-2-16,17 3 2 15,12 0-1-15,15 0-2 16,14 0 0-16,15 0 0 0,20 0-3 16,8 0-1-1,16-5-1-15,10 1-1 0,7-1-1 16,15 0 1-16,3-3-1 15,11 6 1-15,3-3-1 16,14 5-1-16,3 0 2 0,5 0-1 16,4-2 0-16,5 2 1 15,12 0-2-15,2 2 1 16,0 0 0-16,61 1 0 16,5-1-1-1,-14 0 0-15,1 1 0 16,-8-3-1-16,-11 0 2 0,-12-3-1 15,-18 1 0-15,-79 0 0 16,-14-1 0-16,-25 1 1 16,-19 2 1-16,-25-2 0 15,-24-1 0-15,-13 3 0 0,-21 0 0 16,-7-2-1-16,-13 2-1 16,-7 0-2-16,0 0-6 15,0 0-15-15,-46 5-57 47,-57 6 1 0</inkml:trace>
  <inkml:trace contextRef="#ctx0" brushRef="#br0" timeOffset="80713.053">16270 8955 202 0,'0'0'1'0,"0"0"0"16,0 0 0-16,8 0 3 15,2 5 1-15,-4-2 4 16,14 4 3-16,14 1 3 16,2 1 0-16,22 1 1 0,11 0 0 15,21 0-2-15,22 2 0 16,21-5-3-16,17-2-3 16,12-2-1-16,27-3 0 15,9 0 0-15,17-5-1 16,11 0-1-16,10 0 2 15,8-2-2-15,9-1 0 0,11 6-1 16,5 2-1-16,-2 0 0 16,1 0-1-16,2 2 0 15,-7 6-1-15,1-1 1 0,-13-4 0 16,-5 1 0-16,-13-1 1 16,-6-3 1-16,-18 0 1 15,-8-3 0-15,-21-4 2 0,-14-3-3 16,-20 1 1-16,-17-1 0 15,-25 0-1-15,-19 1 2 16,-18 1-1-16,-17-2 0 16,-18 2 0-16,-12 0 0 0,-10 1-1 15,-10 7-2-15,0-12-3 16,-12 9-5-16,-3 3-12 16,-13 0-36-16,-4 3-29 15,-12 1-3-15</inkml:trace>
  <inkml:trace contextRef="#ctx0" brushRef="#br0" timeOffset="82042.4231">16159 10136 279 0,'0'0'2'0,"0"0"1"16,0 0-1-16,0 0 1 15,0 0 1-15,0 0 1 16,0 0 2-16,0 0 1 0,0 0 0 16,10 3 0-16,5 0 1 15,4 2 1-15,14-3 1 16,12 3-1-16,17-2-1 15,20-1 0-15,17-2-2 16,26 0 0-16,21-2-1 0,23-4-1 16,17 2 0-16,18-1 0 15,15-2-1-15,17 4 0 16,19-2 0-16,5 2 0 0,13 1 0 16,3 2-1-16,13 0-1 15,-1 0 1-15,-2 0-1 16,5 0 1-16,-15 0-1 15,-8 0 1-15,-15 0-1 16,-19 0 1-16,-17 0 0 0,-21-5 1 16,-19-2 0-16,-25 1 0 15,-21-1 1-15,-24-1-1 16,-20 1 1-16,-15 2 0 0,-20 0-1 16,-14 0 0-16,-16 3 0 15,-5-1-4-15,-9 3 0 16,-8 0 0-16,0 0 0 15,0 0 0-15,0 0 0 16,0 0 0-16,-5-9-6 16,-2 9-12-16,-9-3-27 0,2 3-42 15,-4-3-2-15</inkml:trace>
  <inkml:trace contextRef="#ctx0" brushRef="#br0" timeOffset="83631.9422">15674 7885 4 0,'-25'26'14'0,"-9"17"7"0,-10 11 7 16,-4 16 3-16,-12 8 6 16,0 27 1-16,0 10-1 15,-3 13-3-15,9 6-5 16,13 14-6-16,3 9-7 15,21 1-3-15,14 2-3 16,8-5-4-16,23-10-3 16,11-5-2-16,11-9 0 0,3-12-1 15,5-17-1-15,2-11 1 16,3-7-1-16,5-19 0 16,2-14-1-16,6-9-4 0,-1-14-2 15,6-13-1-15,-2-8 0 16,6-11-1-16,-5-17-7 15,1-1-23-15,6-5-29 0,-9-3 2 16</inkml:trace>
  <inkml:trace contextRef="#ctx0" brushRef="#br0" timeOffset="84727.2557">23119 7983 290 0,'0'0'7'0,"0"0"1"15,0-11 1-15,0 11 0 16,0 0 0-16,8-11-1 0,5 11 1 16,3 0 0-16,12 13-6 15,6 7-1-15,7 12 0 16,8 7-1-16,4 11 3 0,4 10-1 16,-7 10-1-16,-1 11 0 15,-4 5 2-15,-14 9 0 16,-2 9 1-16,-12 7 0 15,-4 7 1-15,-8 12-1 0,-5-1 1 16,-5-3-1-16,-11 2-1 16,0-6 0-16,-12-7 0 15,-4-15-2-15,-9-10 0 16,-8-13 0-16,-10-12 1 16,-4-9-1-16,-4-6-3 0,2-11-13 15,-7-2-63-15,17-6-2 16</inkml:trace>
  <inkml:trace contextRef="#ctx0" brushRef="#br0" timeOffset="90396.3431">15453 12827 189 0,'0'0'4'16,"0"0"4"-16,0 0 4 15,-13 0 4-15,13 0 2 0,-9 5 3 16,9-5-2-16,-8 2 2 16,8-2-1-16,5 0-4 15,25-13-3-15,19-8-2 16,43-21-4-16,32-16 1 0,53-19 0 15,36-9-5-15,56-18-21 16,32-4-51-16,15-9-4 16</inkml:trace>
  <inkml:trace contextRef="#ctx0" brushRef="#br0" timeOffset="91122.6688">15055 14093 49 0,'0'0'5'15,"-10"0"5"-15,3 0 6 16,-3 0 4-16,-5 3 2 0,3 4 4 15,-4 0 3-15,-1 3 3 16,9 4-5-16,-4-9-4 16,10 8 0-16,2-13-1 15,5-7 1-15,27-28-4 0,24-14-2 16,40-25-1-16,33-21-3 16,52-23-1-16,78-16-3 15,17-17-6-15,38 0-7 16,70 9-23-16,-6 8-48 15,-13 18-3-15</inkml:trace>
  <inkml:trace contextRef="#ctx0" brushRef="#br0" timeOffset="91781.0266">15286 15000 369 0,'0'0'-1'0,"0"0"-1"16,7-13 1-16,14-2-1 0,11-10 1 15,23-14 4-15,21-16-2 16,36-19 3-16,38-10 1 15,43-18-1-15,29-8 2 16,38-3-4-16,21-2-13 16,20 12-58-16,13 13-4 0</inkml:trace>
  <inkml:trace contextRef="#ctx0" brushRef="#br0" timeOffset="92442.3185">15741 15869 366 0,'0'0'0'0,"0"0"-6"16,-9-4-6-16,9 4 0 15,0 0 0-15,2-13 1 16,15 0 4-16,8-10 1 0,25-9 3 15,12-17 6-15,28-10 5 16,29-23 2-16,30-8-1 16,35-11-7-16,19-6-5 0,34 1-7 15,9 4-18-15,2 11-39 16,13 17-4-16</inkml:trace>
  <inkml:trace contextRef="#ctx0" brushRef="#br0" timeOffset="92931.8391">15888 16704 433 0,'0'0'-1'0,"25"-17"-2"15,10-4-1-15,22-13 0 16,15-8 0-16,33-12 1 0,21-8-1 16,28-8 1-16,17-2-6 15,8 3-42-15,0 19-21 16,-3 3-5-16</inkml:trace>
  <inkml:trace contextRef="#ctx0" brushRef="#br0" timeOffset="93239.3152">15861 17747 453 0,'0'0'0'16,"9"-7"-2"-16,13-4 1 16,13-12 0-16,45-25 0 15,67-29-1-15,43-15-19 16,57-10-58-16,49-9-1 15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1-04-04T07:51:19.201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F0"/>
    </inkml:brush>
    <inkml:brush xml:id="br2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1328 2934 155 0,'0'0'2'0,"0"0"2"15,-12 0-2-15,12 0 1 16,0 0 1-16,0 0 2 0,-8 0 4 16,8 0 6-16,8 0 1 15,8 1-1-15,14-1 3 16,11 0 1-16,13 0 2 15,13 0-3-15,15 0-3 0,12 0-4 16,18 0-2-16,10-1-1 16,5-3 0-16,15 2-3 15,7 0 0-15,9-2-1 16,12 2-1-16,9-1 0 16,8 3 0-16,13-1-1 0,7-2 0 15,7 0 0-15,4 3-1 16,9-2 2-16,9-1-2 15,3 0 1-15,4-1 0 0,11-1 0 16,-3 2 0-16,8-2 0 16,0 1-1-16,6-1 0 15,-1 0 0-15,-6-3-1 16,-1 4 0-16,-9 1 0 0,-4-2 0 16,-3 0-1-16,-7 5 1 15,-16-2-1 1,-9 2 0-16,-13 0 1 0,-14 0-1 15,-21 0 0-15,-14 2 1 16,-23 1-1-16,-21-1 0 16,-25 1-1-16,-18-3 0 0,-15 2-3 15,-17-2 0-15,-16 6-6 16,-12-6-9-16,-18 1-21 16,-6 9-31-16,-21-5-9 15</inkml:trace>
  <inkml:trace contextRef="#ctx0" brushRef="#br0" timeOffset="530.712">1316 3034 158 0,'19'0'7'0,"19"0"4"0,24 0 3 16,17-8 3-16,35 2 4 15,33-8 0-15,35 0 1 16,36-1 2-16,28-4-7 15,21-4-1-15,24-2-4 0,17 3-2 16,50-3-2-16,-18 1-1 16,8-2-2-16,5 2-1 0,10-1-2 15,-4 3 0-15,8-5 0 16,-1 4-1-16,-38-1 1 16,20 7-1-16,-10-3 0 15,-10 5-1-15,-20 7-7 0,-22 3-17 16,-27 5-44-16,-4 2-5 15</inkml:trace>
  <inkml:trace contextRef="#ctx0" brushRef="#br0" timeOffset="11178.254">7446 15153 133 0,'0'0'0'16,"0"0"3"-16,0 0 4 15,0 0 4-15,0 0 2 0,12 5 5 16,0-2 1-16,7-1 4 15,7 3-1-15,2-3-1 16,13 3-3-16,2 0-3 16,9-1-3-16,9-1-1 15,8 0-4-15,3-1 0 0,5 1-1 16,13-3-1-16,4 0 0 16,8 0 0-16,5 0 0 15,9 0 0-15,8 0-1 16,4 0 0-16,8-3 1 0,8 1-2 15,3 2-1 1,4-3 0-16,6 3 0 16,2 0-1-16,2 3 0 0,7 2 0 15,-7 0 0-15,1-1 0 16,-1 4-1-16,-2-2 1 0,-2-2-1 16,-3 2 0-16,-5-4 1 15,-7 1-1-15,0 0 0 16,-16-3 1-16,-6 0-1 0,-14 0 0 15,-9 0 1-15,-15 0-1 16,-12 0 1-16,-15-3 0 16,-12 0 0-16,-14 3 1 15,-7 0 0-15,-9 0 1 0,-13 0 0 16,12 0 0-16,-12 0 1 16,0 0-1-16,0 0-1 15,0 0-1-15,0 0-3 16,0 0-3-16,0 0-6 15,-10-2-16-15,10 2-49 0,-9 2-3 16</inkml:trace>
  <inkml:trace contextRef="#ctx0" brushRef="#br0" timeOffset="12260.9993">7488 15104 223 0,'0'0'5'0,"0"0"1"16,0 0 3-16,0 0 1 0,0 0 0 16,0 0-2-16,-8-10 1 15,8 10 0-15,8-3-3 16,4 3-4-16,3 0 0 15,8 0-2-15,9 0 1 16,8 0 1-16,12 3 0 16,3-2 1-16,9-1 0 0,8 3-1 15,8-1 1-15,7-2 0 16,10 4 0-16,5-4 0 16,5 0-1-16,11 0 1 15,7 0-1-15,2 2 0 0,5-2-1 16,2 0 1-16,-2 0 0 15,7 0-1-15,5 0 1 0,-2 0-1 16,-3 0 0-16,7 2 0 16,4 2 0-16,-1-3 0 15,-2 4 0-15,-1 1 0 16,-1 2-1-16,-9-4 1 0,4 4-1 16,-11-1 1-16,-10-3-1 15,0 4 0-15,-4-3 1 16,-11-3-1-16,-5 0 0 15,-9 1 0-15,-8 0 1 16,-8-1-1-16,-8-2 0 16,-12 0 0-16,-7 0 0 0,-10 0 0 15,-7 0 1-15,-5 0-2 16,-7 0 0-16,-6-2-3 16,-2 2-9-16,-10 0-24 15,0 0-30-15,-5 0-6 0</inkml:trace>
  <inkml:trace contextRef="#ctx0" brushRef="#br0" timeOffset="12962.8804">7710 15129 55 0,'0'0'6'0,"29"3"4"16,2-3 4-16,15 0 7 16,16 0 2-16,10 0 3 15,26 0 0-15,15-3 3 16,17-2-5-16,4-1-3 0,15 0-3 16,10-2-4-16,8-1-2 15,17 2-4-15,-5-1-1 0,5 4 0 16,7 2-3-16,3-1 0 15,0 3-2-15,-7 0 0 16,4 0-1-16,-5 3 1 16,0 2-1-16,2-4 0 15,-9 7-1-15,-8-2 1 0,-4-2 0 16,1 2-1-16,-19 2 1 16,-10-4-1-16,-19-2 0 15,-13 4 1-15,-23-4-1 0,-14 1 2 16,-19 0 0-1,-15-2 1-15,-16-1 0 0,-8 0 1 16,-12 0-1-16,0 0-4 16,0 0-7-16,0 0-23 15,-9 0-37-15,-1 0-6 16</inkml:trace>
  <inkml:trace contextRef="#ctx0" brushRef="#br0" timeOffset="14941.987">9225 14415 298 0,'0'0'6'0,"0"0"3"16,0 0 4-16,0-10 2 16,0 10 2-16,0 0 1 15,-5-10 0-15,5 10-1 0,0 0-8 16,0 0-2-16,-2 8-3 16,2 6-3-16,0 13-1 15,0 6-1-15,0 9 0 16,0 2 2-16,0 9 0 15,0 1 1-15,0-2-1 16,2 0 0-16,-2-2-1 0,0-4 2 16,0 0-2-16,0-5 0 15,0-4 0-15,-2 1 1 16,0-7-1-16,-1 1 1 0,1-1 0 16,-3-9-1-16,3-2 1 15,-4-4 0-15,3-2-1 16,3-2 1-16,0-12 0 15,-2 10 2-15,2-10 0 16,0 0 0-16,0 0 0 16,-2-8 0-16,-1-2 0 0,3 0 0 15,0-7-1-15,-2 3-1 16,-3-6-1-16,2-3 1 16,1 3-1-16,-3-2 0 0,3 3-1 15,-4-4 1-15,4 1 0 16,-1 1 0-16,3 2 0 15,0-3 0-15,0 0 0 16,0-1 0-16,0 1 0 0,0-3 1 16,3 0-1-16,-1 1 0 15,-2-2 1-15,2 2-1 16,2 2 1-16,-4 0-1 16,5-2 0-16,-3 5 0 0,-2-1 0 15,2-2 0-15,1 5-1 16,-1-5 1-16,3 1-1 15,-2-1 1-15,1 3 0 16,2 2-1-16,-1-3 1 16,2-1 0-16,3 4 0 0,0 0 0 15,0 0 0-15,0 2 0 16,3-2 0-16,1 2 1 16,-1-3-1-16,1 3 0 15,2 3 0-15,-2-3 1 0,4 3-1 16,-1 2 1-16,-2-2-2 15,2 2 1-15,1-1 0 16,5 4 0-16,-6-1 0 0,5 4 0 16,-2 1-1-16,0 1 1 15,0-1-1-15,4 3 1 16,-1 3-1-16,-1 2 1 16,-2-1-1-16,0 7 1 0,0-2 0 15,0 4 0-15,-1 2 0 16,4 1 0-16,-5 0 1 15,-1 4-1-15,2 2 0 16,0 4 1-16,-2 0 0 16,-3 1-1-16,-1 6 1 0,1 2 0 15,-3-1 0-15,-1 6-1 16,-3-1 1-16,-2 1-1 16,0 0 0-16,0-3 1 15,-2 3-1-15,-1-3 0 0,-2-1-1 16,2-1 1-16,1 3 0 15,-3-7 0-15,0-3 0 16,0-3 1-16,0-3-1 0,2-2 0 16,-2-3 1-16,0-5-1 15,0-1 1-15,0 1-1 16,0-2 1-16,0 0-1 0,0 0 0 16,-2 2 0-16,-3-2-1 15,0 0-1-15,0 0-3 16,5-10-3-16,-13 17-6 15,13-17-7-15,-9 7-11 16,9-7-26-16,-7 0-13 16,7 0-5-16</inkml:trace>
  <inkml:trace contextRef="#ctx0" brushRef="#br0" timeOffset="15062.0263">9872 15148 124 0,'0'0'7'16,"0"0"5"-16,0 0 3 15,0 0 4-15,0 10-1 0,0-10 1 16,0 12 0-16,3-2-1 15,-3-10-16-15,2 10-41 16,3 0-20-16</inkml:trace>
  <inkml:trace contextRef="#ctx0" brushRef="#br0" timeOffset="16546.601">8579 15418 187 0,'0'0'8'0,"0"0"3"16,0 0 2-16,0 0 2 16,5 0 3-16,5 0 2 15,5-2 0-15,5 2 2 16,8 0-5-16,0 0-4 0,11 0 0 15,1 0 0-15,7 0-3 16,-1 0 0-16,0 0-3 16,-2 0 0-16,1 0-2 0,-5 0 0 15,-8 0-2-15,0-4 0 16,-9 3-1-16,-6 1 0 16,-4-3-1-16,-4 3 1 15,-9 0-1-15,0 0 1 16,0 0 0-16,0 0-1 15,0 0 1-15,-7 3-1 16,-5-3-1-16,-3 5-1 0,-4-3-1 16,-2 0 0-16,-4 1 0 15,5-3-1-15,3 3 0 16,-1-3 0-16,6 0 0 16,2 0-1-16,10 0 0 0,0 0 0 15,0-8 0-15,0 8 0 16,10-15 0-16,2 7 0 15,-2-1 1-15,5 2 2 0,0-3 0 16,0 0 0-16,1 2 1 16,0-2 0-16,-4 6 1 15,-1-4 1-15,-1 1 1 0,-10 7 0 16,12-14 0-16,-12 14 0 16,5-14 1-16,-5 14-1 15,0-15 0-15,0 15 0 16,-8-14-1-16,8 14-1 15,-7-15 1-15,7 15-1 16,-5-13 0-16,5 13-1 0,0 0 0 16,-7-7 0-16,7 7 0 15,0 0 0-15,0 0-1 16,0 0 1-16,-5-10-1 16,5 10 1-16,0 0-1 0,0 0-1 15,-4-10-2-15,4 10-4 16,0 0-1-16,0 0-8 0,0 0-26 15,14 2-33-15,-7 8-4 16</inkml:trace>
  <inkml:trace contextRef="#ctx0" brushRef="#br0" timeOffset="17375.5716">9912 15200 221 0,'0'0'9'15,"0"0"4"-15,0 0 4 0,0 0 1 16,0 0-1-16,0 0-1 15,0 0 2-15,4 10-1 16,-4-10-8-16,5 15-4 0,-2-3-3 16,-1 3-1-16,4 0 1 15,-1 5-1-15,-3-3 1 16,3 1-1-16,-3 1 0 16,1-1 1-16,-1-4-1 0,1 1 0 15,-1-5 0-15,-2 3 0 16,0-4 0-16,0-9 0 15,3 13-1-15,-3-13 0 16,0 0 1-16,8 11 1 16,-8-11 0-16,14 1 0 15,-3-1-1-15,1 0 1 16,4 0 0-16,2 0-1 0,10-4 0 16,2 1 0-16,2 3 0 15,5-5-1-15,1 2 0 0,6 2 1 16,-2 1 0-16,0-3 0 15,-4 0 0-15,-6 3 0 16,-2 0 0-16,-5 0 0 0,-10 0 0 16,-5 0-1-16,-10 0-1 15,12 0-1-15,-12 0-1 16,0 0-7-16,0 0-13 16,0 0-30-16,-12 0-22 15</inkml:trace>
  <inkml:trace contextRef="#ctx0" brushRef="#br0" timeOffset="17527.8447">10387 15406 279 0,'0'0'5'16,"0"0"3"-16,7-8 2 0,-7 8 0 16,14-12 2-16,-3 9-3 15,-1-7-6-15,2 3-26 0,8 2-41 16,-13 3-7-16</inkml:trace>
  <inkml:trace contextRef="#ctx0" brushRef="#br0" timeOffset="19617.8331">8689 15547 207 0,'0'0'6'0,"0"0"3"15,0 0 0-15,0 0 0 16,0 0-2-16,0 0 0 15,0 0 1-15,0 0-1 0,0 0-4 16,14 5 0-16,4-3 2 16,14 1 0-16,8 2 3 15,15-2 3-15,7-1-1 0,10-2 1 16,7 0-2-16,6 0 0 16,6 0-2-16,5-2-2 15,-2 2-1-15,0 0-2 16,1 0 2-16,-1 0-4 15,-2 2 3-15,0 0-2 16,0 6-1-16,-10-3 1 0,-7 0-1 16,-3 2 1-16,-10 0-1 15,-9-1 0-15,-7 1 0 16,-11-1 0-16,-10-1-1 0,-5-2 1 16,-8 0-1-16,-12-3 0 15,13 3-1-15,-13-3 1 16,0 0 1-16,0 0-2 15,0 0 0-15,-15 7-3 16,-2-4-1-16,-6 2-2 16,-9-3-2-16,-12 3-1 0,-9-3-1 15,-9 3 0-15,-13 1 1 16,-10-2 3-16,-4-1 0 16,-8 1 4-16,-5-1 2 0,-2 0 0 15,2-1 0-15,3 1 2 16,2-1 0-16,3-2 0 15,9 2 0-15,3-2 0 0,3 0-1 16,13 3 1-16,4-3 0 16,13 2 0-16,4-2-1 15,12 0 0-15,4 3-3 16,12-3-2-16,6 0 0 16,11 0-1-16,-9 5 2 0,9-5 1 15,9 7 2-15,9-2 3 16,4 4 7-16,18-3 3 15,17 0 2-15,18 1 1 16,19-2 0-16,16 0-1 16,19-2-2-16,8-2-2 0,15 2-2 15,-1 2-2-15,0-2-3 16,-7 4 0-16,-4-3-1 16,-16 4 0-16,-12 0-1 15,-10 1 0-15,-13-2-1 0,-17 4 1 16,-15-4-2-16,-11-2-1 15,-12 3 2-15,-17-3 1 0,-4 0 0 16,-20 0-1-16,-22-2 0 16,-8 1 0-16,-17 1 0 15,-18-2 0-15,-20 1 0 16,-17 1-3-16,-15-5 2 0,-11 2 0 16,-9-2 0-16,-8 3 2 15,-2-3 0-15,8 0 0 16,6 0 0-16,13 0 1 15,8 0-1-15,15 0 0 16,12 0 1-16,17 0 0 0,16 0 1 16,13 0-2-16,12-3 1 15,11 1-3-15,9 2 1 16,14 0 0-16,0 0-1 16,5 0 2-16,17 5 0 15,10-2 2-15,19 4 1 0,13-4 4 16,23-1-1-16,17 3 0 15,18-3 1-15,15 4-2 0,4-5 0 16,11 7-1-16,-5-3-1 16,-3 7-1-16,-10-1-1 15,-17 3 1-15,-7 4-2 16,-16-6 1-16,-15 5-1 16,-16-5 2-16,-16 2-2 0,-13-8 0 15,-9 4 0-15,-9-7 1 16,-16-3-1-16,-6 8 0 15,-18-5 0-15,-19-1-1 16,-14 0-1-16,-22 1 1 16,-21 2-1-16,-20-3 0 0,-11 3 0 15,-13-3 0-15,-8 1 1 16,3 2 0-16,3-3 0 16,11 0 1-16,11 4-1 15,17-6 1-15,11 1-1 0,23 2 0 16,18-3-2-16,16 0 0 15,11 3 1-15,16 2 2 16,12-5 2-16,22 7-1 0,21 1 2 16,19-3 1-16,18 4 1 15,28-3 2-15,25 1-3 16,28-7-48-16,8 5-26 16,7-2-5-16</inkml:trace>
  <inkml:trace contextRef="#ctx0" brushRef="#br0" timeOffset="22258.2781">9561 14410 151 0,'0'0'7'0,"0"0"6"16,0 0 2-16,0 0 4 0,0 0 3 16,0 0-2-16,0 0-2 15,0 0-2-15,0 0-7 16,0 0-3-16,-8 17-4 15,6 6-3-15,-1 9-3 0,3 0 1 16,-2 8 2-16,2-3 2 16,0 8 1-16,0-4-1 15,0-1 1-15,0-8-2 16,2-5-5-16,1 1-7 0,-3-8-12 16,0-3-5-1,0-17-31-15,0 0-8 0</inkml:trace>
  <inkml:trace contextRef="#ctx0" brushRef="#br0" timeOffset="22493.8786">9557 14417 235 0,'0'0'5'0,"0"0"-2"16,0 0-3-16,0 0 0 0,0 10 1 15,0 7 2-15,-1 13 1 16,-2 3-1-16,3 8-3 15,-2 7 1-15,-1 8 3 16,1 4 1-16,2-6-1 16,-2 4-1-16,2-14-1 15,0-2-5-15,0-5-8 0,0-5-14 16,0-14-12-16,0 2-20 16,0-20-10-16</inkml:trace>
  <inkml:trace contextRef="#ctx0" brushRef="#br0" timeOffset="22723.5414">9574 14457 250 0,'0'0'6'15,"0"0"1"-15,0 0-4 0,0 0-1 16,0 0 0-16,-6 17 2 16,2 13 2-16,-3 5-1 15,6 17-4-15,-4 12-1 0,0 13 6 16,0 10-1-16,2 4 0 15,2-1-1-15,-2-2-1 16,3-8 0-16,0-6-1 16,0-9-1-16,3-11-7 15,-2-7-16-15,-1-14-23 16,8-1-21-16</inkml:trace>
  <inkml:trace contextRef="#ctx0" brushRef="#br0" timeOffset="22911.5287">9537 15307 108 0,'0'0'1'0,"0"15"3"15,0 4 1-15,0 11 4 16,0 5 1-16,1 9 1 0,-1 6 0 16,6 7 1-16,-2 2-4 15,1-9-9-15,-1-4-13 16,3-5-27-16,-3-7-14 15</inkml:trace>
  <inkml:trace contextRef="#ctx0" brushRef="#br0" timeOffset="23048.9197">9578 15919 177 0,'-2'9'1'15,"2"4"0"-15,-2 7 1 0,-1 7 1 16,0 2-2-16,2 3-4 15,-2 6-14-15,3 8-31 0,0-16-7 16</inkml:trace>
  <inkml:trace contextRef="#ctx0" brushRef="#br0" timeOffset="23226.6421">9548 16355 74 0,'0'0'1'0,"-4"15"-1"16,4-3 1-16,-6 5 1 15,5 3-2-15,-2-1-3 0,-5 5-15 16,6 3-22-16</inkml:trace>
  <inkml:trace contextRef="#ctx0" brushRef="#br0" timeOffset="23409.9462">9531 16525 88 0,'0'0'1'0,"0"0"0"16,-4 12 0-16,4-1 1 15,0-11-5-15,0 18-12 0,0-4-23 16,0 1 1-16</inkml:trace>
  <inkml:trace contextRef="#ctx0" brushRef="#br0" timeOffset="23859.933">9574 16315 134 0,'0'0'3'0,"0"7"2"16,0 5 1-16,0 6 2 15,0 5 0-15,-3 1 2 16,3 10 1-16,0-4-1 16,0 8-2-16,0-6-1 0,3 1-2 15,-1-6-1-15,0-8-4 16,-2 1-6-16,3-8 2 15,-1-2-4-15,-2-10-1 0,4-8 1 16,0-6-3-16,-4-3 2 16,3 0 4-16,-3-3 3 15,2 2 1-15,-2 0-7 16,0 4-24-16,0 14-20 0</inkml:trace>
  <inkml:trace contextRef="#ctx0" brushRef="#br0" timeOffset="24295.4566">9638 14444 207 0,'0'0'5'16,"0"0"-2"-16,0 0 1 16,0 0-2-16,0 0 1 15,0 13 3-15,0 4 0 0,0 18 4 16,-7 10 0-16,4 26 0 15,-5 19 3-15,4 21 0 16,1 10 0-16,-2 18 0 0,5 5-2 16,0 2-3-16,8-2-2 15,2-6-1-15,2-12-2 16,0-9 1-16,4-10-2 16,-4-13 0-16,-2-12 0 15,-2-12-2-15,1-7-1 0,-4-13-4 16,-5-13-8-16,0-8-10 15,0-9-27-15,0-10-23 16</inkml:trace>
  <inkml:trace contextRef="#ctx0" brushRef="#br0" timeOffset="24443.7601">9643 16270 123 0,'0'0'1'0,"0"11"-1"16,-2-2 2-16,2 1-1 15,0 2 1-15,0 5-1 16,0 3-9-16,0-4-31 16,0 1-8-16</inkml:trace>
  <inkml:trace contextRef="#ctx0" brushRef="#br0" timeOffset="24576.9838">9618 16479 203 0,'0'0'-1'0,"0"0"-15"16,0 10-39-16,0-10-3 15</inkml:trace>
  <inkml:trace contextRef="#ctx0" brushRef="#br0" timeOffset="26727.5596">9606 14536 185 0,'0'0'7'0,"0"0"3"16,0 0 3-16,0-10 2 15,0 10-2-15,0 0-3 0,0 0 0 16,0 0-2-16,0 0-4 16,0 28-2-16,0 4-4 15,0 20 0-15,0 18 2 16,0 16 4-16,0 16 0 0,0 14 1 16,0 8-1-16,0-3-1 15,0 5 0-15,0-12-1 16,0-4-1-16,0-6 0 15,0-3 0-15,0-12 0 0,2-2 0 16,-2-2 0-16,0-8-2 16,3-4-2-16,-3-9-7 15,0-6-21-15,0-9-25 16,0-12-13-16</inkml:trace>
  <inkml:trace contextRef="#ctx0" brushRef="#br0" timeOffset="26857.5248">9544 16463 155 0,'0'0'2'16,"0"0"0"-16,0 0 1 15,0 0-15-15,0 0-40 16,0 0 2-16</inkml:trace>
  <inkml:trace contextRef="#ctx0" brushRef="#br0" timeOffset="28010.9993">9670 16355 165 0,'0'0'11'15,"0"0"2"-15,0 0 5 16,0 0 2-16,0 0 0 16,0 0 1-16,0 0-1 15,0 0 0-15,-2 10-9 0,-3 2-3 16,0 2-4-16,0 7-1 15,-3 0-2-15,4 5 0 16,-1-2 0-16,2-1 0 16,1-6-1-16,2 0 2 15,2-5-1-15,-2-12 1 16,10 14 1-16,0-14 1 0,3 0 0 16,-1-9 0-16,1 1 1 15,1-4 2-15,-1 0-1 16,-1 0 1-16,-2 0 0 0,-8 0 0 15,2 2-1-15,-4 0 1 16,0 10-1-16,-13-13-1 16,1 13 0-16,-4 0-3 0,-3 6 0 15,1 3-1 1,-2 9-1-16,3 1 0 0,-1 6-1 16,9 4 1-16,1-1 0 15,6-1 1-15,4-4 0 16,8-4 1-16,7-4 0 0,8-7 1 15,2-8 1-15,1 0 0 16,2-8 0-16,-3-7-1 16,-2-3 1-16,-8-1 0 15,-2-1-1-15,-10-2 0 16,-5-3 1-16,-7 3-3 0,-10 5 2 16,-3 2-1-16,-9 5 0 15,1 5-1-15,-7 5 0 16,2 5-1-16,3 7-1 15,3 5 1-15,2 3-1 0,10 6-1 16,3-2 1-16,12 1 1 16,2 0 0-16,13-4 0 15,5-3 1-15,10-3 1 0,2-7-1 16,5-6 2-16,1-2-3 16,-1-5 1-16,-7-7 2 15,-2-1-2-15,-9-5 0 0,-9-1 0 16,-5-1 0-16,-5 2-1 15,-13 2 1-15,-6 1-1 16,-7 7-1-16,-3 5 0 16,-3 3 1-16,-3 5-1 15,8 8-1-15,-1 5 0 0,6-4 1 16,10 3-1-16,6-4-6 16,9 4-16-16,34-10-59 15,-9-7-1-15</inkml:trace>
  <inkml:trace contextRef="#ctx0" brushRef="#br0" timeOffset="29080.0694">9705 17290 292 0,'0'0'8'16,"0"0"5"-16,0 0 4 0,0 0 2 16,0 0 3-16,0-9 1 15,0 9 0-15,0 0-1 16,0 0-6-16,0 0-8 15,0 0-2-15,-7 6-4 0,7-6-1 16,-5 14-2-16,5-14-1 16,0 15 2-16,0-5 0 15,0 0 1-15,0-1 0 0,0-1 1 16,0-8 0-16,12 14 0 16,-12-14 2-16,16 7 0 15,-16-7 0-15,16 0 1 16,-4-12 0-16,-1-5 0 15,-4-2-1-15,-7-3-1 0,-5 6-3 16,-11 4 0-16,-5 9 0 16,8 3 0-16,4 3 0 15,-3 4 0-15,1 3 0 16,4 3-3-16,0 0 1 0,4 1 0 16,1 1 0-16,2-1 2 15,2 1 1-15,5-1-1 16,3-2 1-16,1-3 1 15,3 2-1-15,4-4 1 16,-4-2 0-16,2-3-2 0,-2-2 0 16,-2-5 0-16,-12 5 0 15,29-27 0-15,-20-1 0 16,-9 1 0-16,-15 3 0 0,2 17 0 16,-2-1 0-16,-1 5 0 15,0 1 0-15,-1 2 0 16,0 2 0-16,5 9 0 15,2 1 0-15,4 0-2 16,-1-2 1-16,7-1-1 16,0 2 1-16,0-11 0 15,13 14 0-15,-3-10 0 0,-1-1 0 16,7 0 1-16,-4-3 0 16,1 0 0-16,-1-5 0 15,-3 0 0-15,-9 5 1 0,5-10-1 16,-5 10-1-16,6-12 0 15,-6 12-3-15,0 0-3 16,-13-7-5-16,6 7-10 16,-5 3-26-16,-1-2-36 0,5 7-4 15</inkml:trace>
  <inkml:trace contextRef="#ctx0" brushRef="#br0" timeOffset="29957.9922">9815 17484 345 0,'0'0'6'0,"0"0"3"16,0 0 3-16,0 0 0 16,0 0-1-16,0 0 0 15,0 0 1-15,0 0 0 0,0 11-4 16,2-2-4-16,-2 3 0 16,0 6 1-16,2 2-1 15,-2 4 1-15,0-24-3 16,3 27 1-16,-3 4-1 15,0 3 0-15,0-1-2 0,0 4 1 16,3 39-2 0,-3-76 1-16,2 35 1 0,-2 1 0 15,0-6-1-15,0 3-1 16,0-13-1-16,0 1-1 16,0-21 0-16,0 0-1 15,0 0-1-15,0 0-1 16,0 0-2-16,0 0 0 15,0 0-1-15,0 0 0 0,0 0 1 16,0 0-1-16,0 0 2 16,0 0 3-16,0 0 0 15,0 0 2-15,0 0 3 16,0 0 2-16,0 0-2 16,0 0 2-16,0 0-1 0,0 0 2 15,0 0-2-15,0 0 1 16,0 0 1-16,0 0 0 15,0 0 1-15,7 0 1 16,-2 0 1-16,86-7 0 16,8 7 2-16,-35 6-2 15,10-6 0-15,13 0 0 16,9 0 0-16,10 1-2 16,1 2-3-16,5 0 0 15,2-1-1-15,3 1-1 0,0-1-1 16,-8 0-1-16,-4 3 1 15,-8 1-1-15,-8-4 1 16,-10 6 0-16,-11-3-1 16,-14 0 1-16,-6 2 0 15,-48-7-1-15,24 8-3 0,2 1-2 16,-26-9-5-16,0 0-8 16,0 0-10-16,0 0-5 15,0 0 2-15,-6 10-1 16,1 0 3-16,-2 0 6 15,-1 0 7-15,-2-8 13 16,3 1 12-16,-3 1 5 0,1-1-10 16,9-3-51-16,0 0-3 15</inkml:trace>
  <inkml:trace contextRef="#ctx0" brushRef="#br0" timeOffset="31594.2407">9546 13009 180 0,'0'0'7'16,"0"0"2"-16,0 0 0 16,0 0 0-16,0 0-8 0,-2-9-16 15,6 9-36-15,-4 0-3 16</inkml:trace>
  <inkml:trace contextRef="#ctx0" brushRef="#br1" timeOffset="37338.5551">9746 16801 58 0,'0'0'4'0,"0"0"-1"0,0 0 2 16,-11-7 1-16,11 7 2 16,-12-6 4-16,5 4 3 15,-9-1 2-15,4 3 1 0,-3 0 1 16,-2 5 1-16,-3 2-1 15,-3 4-1-15,4 3-2 16,-7 3-4-16,2 0-2 16,4 7-2-16,-5-3-2 15,13 7-1-15,0-1-1 0,12 3 0 16,0-3 1-16,14 0 0 16,13-3 0-16,1 2 0 15,9-6 0-15,5-5 0 0,8-3-1 16,0-7-1-16,-6-5-1 15,11-8-2-15,-8-4-2 16,0-10-1-16,-4-2-2 16,-1-2 1-16,-5-6 0 0,-4-6 1 15,-8 1 0-15,-13-2 1 16,-4-1 0-16,-8 1 3 16,-3 2 1-16,-12 4 0 15,-10 6 1-15,-3 5 0 16,-4 8 0-16,-5 6-1 15,3 5 1-15,-9 3-1 16,3 11-2-16,-2 5-1 0,4 4-4 16,1 4-11-16,13 9-31 15,4-3-22-15</inkml:trace>
  <inkml:trace contextRef="#ctx0" brushRef="#br1" timeOffset="42690.8561">9753 16104 254 0,'0'0'6'0,"0"0"5"0,0 0 1 16,0 0 2-16,0 0 0 15,0 0 0-15,0 0-1 16,0 0 1-16,5 0-5 16,16 0 0-16,9 2-3 0,15 1-1 15,15 0 2-15,22-2-1 16,15 2 2-16,15-3-1 16,13 0-1-16,8 0 0 15,6 3-2-15,3-1 1 16,0 1-1-16,0 0 0 15,4 3-1-15,-4-3-1 0,5 5 0 16,0-2 0-16,-3-3-1 16,-3 6 0-16,-1-2 0 0,-14 1 0 15,-6 1-1-15,-19 3-1 16,-9 1 1-16,-21-1-2 16,-14-2 1-16,-19-2-1 15,-8 2 1-15,-11-6 0 16,-8-2 0-16,-11-2-2 0,0 0-3 15,0 0-3-15,-4 0-4 16,-9 0-14-16,-4 0-36 16,-9 0-17-16</inkml:trace>
  <inkml:trace contextRef="#ctx0" brushRef="#br1" timeOffset="43356.3769">11299 16153 123 0,'0'0'11'0,"12"0"4"16,8 0 7-16,10 0 2 15,12 0 3-15,13 0 2 0,7 0 1 16,16 0 0-16,10 4-6 16,-1-4-6-16,8 0-2 15,4-4-5-15,-1 4 0 0,3-3-2 16,-4 0-1-16,-2 0-2 16,0 3 0-16,-12 0-2 15,0 0 0-15,-13 3-2 16,-3 1 1-16,-13-2-2 15,-9 4 0-15,-8-2-1 0,-12-1 1 16,-7-3 1-16,-8 3-1 16,-10-3-1-16,0 0-4 15,0 0-7-15,-16 2-16 16,-5-2-49-16,-6 0-6 0</inkml:trace>
  <inkml:trace contextRef="#ctx0" brushRef="#br1" timeOffset="43905.4489">9767 16100 264 0,'0'0'7'0,"0"0"3"0,0 0 4 16,0 0 1-16,0 0 2 16,0 0 0-16,0 0-1 15,0 0 2-15,0 0-6 0,5-6-5 16,8 4-1-16,11 2-2 15,9 0 0-15,19 0 0 16,18 2 2-16,14 1 0 16,18-3 0-16,19 0 0 0,9 0 0 15,7 0-1-15,2-5 0 16,-3-2-2-16,-3 2-1 16,-9 0-2-16,-14 0-2 0,-14 2-5 15,-19 1-11-15,-9 2-18 16,-17 0-45-16,-21 0-3 15</inkml:trace>
  <inkml:trace contextRef="#ctx0" brushRef="#br1" timeOffset="44658.3762">9712 16109 311 0,'0'0'7'0,"0"0"4"0,0 0 2 16,0-9 1-16,0 9 3 16,-7-8 0-16,7 8 1 15,-17-7 0-15,2 4-6 16,3 3-4-16,-8 0-1 0,-1 5-3 15,2 2-1-15,1 3-1 16,2 5 0-16,2-1-2 16,5 0-1-16,6 2 1 15,3-2 0-15,3-5 1 16,14 1-1-16,0-8 1 0,9 1 1 16,-2-3 0-16,4-5 1 15,-1-5 0-15,-2 1 1 16,-3-5 0-16,-6-2 0 0,-7 0 0 15,-6-3 0-15,-3 1-1 16,-12-1-1-16,-6 3-1 16,-5 6 0-16,-2 4 0 15,1 3-2-15,-1 3 1 0,2 5-2 16,2 5 2-16,10 2 0 16,3 3-1-16,8-3 0 15,3 0 0-15,13 1 0 16,5-5 0-16,9-4 1 15,5-4 1-15,2-2-1 16,-1-8 1-16,-4-3 1 0,-6-1 0 16,-3-5-1-16,-16 1 0 15,-7 3 0-15,-6 2 0 16,-13 6-1-16,-11 2 1 0,-3 5-2 16,-8 8 0-16,4 4-2 15,0 8-4-15,7-2-6 0,15 6-28 16,12-5-44-1,16-6-3-15</inkml:trace>
  <inkml:trace contextRef="#ctx0" brushRef="#br1" timeOffset="45256.4351">10512 16073 214 0,'11'0'5'15,"8"0"1"-15,22 0 7 16,14 0 1-16,21 0 3 16,20 2 1-16,27 0 2 0,24-2 2 15,10 3-3-15,9 2-2 16,4-3-3-16,-2 1-2 15,2 1-4-15,-9-1 0 0,-7 2-4 16,-15-1 0-16,-10 2-2 16,-9-5-1-16,-24 2-1 15,-16-3 1-15,-17 0 0 16,-13 0 0-16,-24 3-4 16,-8-3-4-16,-18 0-16 0,0 10-48 15,-15-8-6 1</inkml:trace>
  <inkml:trace contextRef="#ctx0" brushRef="#br1" timeOffset="48592.0308">9832 17323 249 0,'0'0'7'0,"0"0"4"15,0 0 6-15,0 0 0 16,0 0 3-16,0 0-1 16,0 0 1-16,0 0 1 15,0 0-6-15,0 0-6 0,0 0-4 16,0 0-1-16,-5-4-2 16,5 4-1-16,0 0-1 15,0 0 0-15,-12 1 0 16,12-1-1-16,-7 13 1 15,7-13 0-15,-10 12-1 0,10-12 1 16,-1 16-1-16,1-16 2 16,-2 13 0-16,2-13 1 15,0 11 0-15,0-11 2 0,0 0 1 16,9 2 2-16,-9-2 1 16,13-10 1-16,-5-6 0 15,-1-7 0-15,-5-4-1 16,-2 3-1-16,-6 0-2 15,-7 10-1-15,-7 11-3 0,-3 3 0 16,6 8 0-16,17-8-3 16,-15 12 0-16,8-2 0 15,2-3 0-15,2 3 0 16,3-10 1-16,0 15 0 0,0-15-1 16,17 11 3-16,-6-7 0 15,-2-4 0-15,-9 0 2 16,35 0 0-16,-10-4 0 15,-5-7 0-15,0-4-1 16,-13 5 0-16,-7 10-3 16,0 0 0-16,-12 0-4 0,12 0-3 15,-19 10-1-15,8 1-4 16,1 1-5-16,2 0-6 16,1 3-4-16,2-3-9 15,3 3 0-15,-1-5-1 0,3 2 4 16,0 1 4-16,3-3 13 15,-1-2 17-15,3 1 12 16,-5-9 12-16,15 10 5 16,-15-10-1-16,15 5-1 0,-15-5-3 15,17 5-5-15,-17-5-6 16,15 12-4-16,-10-2-3 16,1 0-1-16,-2 7 2 0,1 6 1 15,0 1-2-15,-5-24-1 16,5 33-1-16,0-3-1 15,0 4-2-15,0 0 0 16,0 4 0-16,2-1-2 16,-2 0 0-16,3 1 1 15,-3-4 0-15,0 1 0 16,2-5 0-16,-2-1-1 0,3-4 0 16,-1 2 0-16,-7-27 1 15,15 25-1-15,0 0 1 16,-15-25 0-1,29 15 1-15,1-3-1 0,3-4 2 16,45 1-1-16,-32-4-1 16,8 0 2-16,12 0 1 15,8-2 0-15,8-3 2 16,8 0 1-16,9 0-1 16,13 0 2-16,5 0 0 0,7 0-1 15,5 0 0-15,4 0-3 16,3 0-1-16,1 0 0 15,-1 0-1-15,-1 0 0 16,-3 3 0-16,-3-3-1 16,-10 3 1-16,-9 1 0 0,-12 1 2 15,-5 3 0-15,-11-7 2 16,-16 7 0-16,-6-3-5 16,-10-3 0-16,-10 3 0 15,-40-5 0-15,28 3 0 16,-1 2 0-16,-27-5 0 15,0 0 0-15,0 0 0 16,0 0 0-16,0 0 0 16,0 0 0-16,0 0 0 15,0 0-8-15,0 0-81 0,0 0-1 16</inkml:trace>
  <inkml:trace contextRef="#ctx0" brushRef="#br1" timeOffset="64234.071">1412 3125 258 0,'0'0'7'15,"0"0"1"-15,0 0 4 16,0 0 3-16,-7-4 1 0,7 4 2 16,-7-15 1-16,-1 5 2 15,0-5-4-15,4 1-3 16,-6-9-3-16,2 0-1 16,-4-6-1-16,2-5-2 0,0-4 0 15,-7-6-1-15,1-10-2 16,-4-6 0-16,3-2-1 15,-1-4-2-15,2-4-1 16,-3 2-2-16,8-2-2 0,-2 0 0 16,5 5 1-16,4 4 0 15,-1-5 0-15,0 8 0 16,3-2 1-16,-4 2 2 16,3 4 1-16,1 4 1 15,0 4-1-15,2 4 0 0,0 5 1 16,0 19-3-16,0 3-1 15,2 1 1-15,0-1 0 16,1 3 0-16,-1 0-1 16,2 1 1-16,-2 1-2 15,-2 10 3-15,5-15 0 16,-5 15 0-16,11-12 0 0,1 7 0 16,0 2 0-16,2 1-2 15,6 0 4-15,5-1-2 16,3 1 0-16,6-1 0 0,6 0 0 15,3 3 0-15,8-1 0 16,6 1 0-16,6-5 0 16,4 2 0-16,8 3 0 0,4-3 0 15,5-2 1-15,5 5-1 16,1-2 0-16,5-3 0 16,2 2 1-16,3 3-2 15,-1-3 1-15,2 1 1 0,4 1-1 16,-3 1 1-16,0-5-1 15,0 4 1-15,-3 1 0 16,1-3 0-16,-1 1-1 16,-5-4 0-16,-1 6 0 0,-8-4 0 15,-1 1 0 1,-2 1 0-16,-2-3 0 0,-9 0 1 16,2 3-1-16,-9-3 0 15,-1 0 0-15,-9 2 1 16,0-2-1-16,-4 3 1 0,-4-3-1 15,-2 3 0-15,-7-4 1 16,-3 2 0-16,1-1-1 16,-5-3 1-16,0 5 0 0,-3-1-1 15,-1-2 1-15,-6 4 0 16,0-4-1-16,-7 2 0 16,3 2 1-16,-3-4-1 15,1 4-1-15,-3 0 1 0,-1-1-1 16,-1 1 1-16,2-1-1 15,-11 3 0-15,16 0 0 16,-16 0 1-16,14 8 0 16,-14-8-1-16,9 15 0 0,-4-2 1 15,0 1-1-15,3 11 2 16,2 16 1 0,-6 9-1-16,1 7 0 0,-2 8 0 15,-1 9 1-15,-2 5-1 16,0-2 0-16,0-5-1 0,-2 3 1 15,-3-4 2-15,2 3 2 16,-4-6 0 0,0-9 0-16,-1-6-1 0,-2-2-2 15,-2-4-9-15,4-5-70 16,-4 0-5-16</inkml:trace>
  <inkml:trace contextRef="#ctx0" brushRef="#br1" timeOffset="65806.8848">3101 7729 189 0,'0'0'5'0,"-11"-9"3"15,1 0 4-15,-2 0 5 16,-4-2 3-16,5-1 1 0,-8 0 2 15,6-1-1-15,2 2-3 16,5 0-4-16,6-4-4 16,13 0-2-16,10-2-3 15,20-3-2-15,11 0 0 0,16-4-2 16,15-2 2-16,14 5 1 16,10-1-1-16,7 2 1 15,11 5 0-15,6 2 0 16,-4 6 0-16,8 1 0 0,-1 4-1 15,-2 2 0-15,1 6-1 16,-2 3-1-16,-8 7 0 16,-3 0-1-16,-8 4 0 0,-15 5-1 15,-7 2 1-15,-5 1-1 16,-11 1 0-16,-12 3-1 16,-7 6 1-16,-10-2 0 15,-7-1 0-15,-5 5 0 0,-5-3 0 16,-5 8 1-1,-8 2 1 1,-4-3 1-16,-6 1 0 16,-2 2 0-16,-5 0 0 15,-5-5 1-15,-6 3 0 0,-3-8-1 16,0 0 0-16,-7-2 0 16,-1 0-1-16,-3-4 1 15,-4 2 0-15,-2-1-1 0,-4 0 0 16,-4-2-1-16,-4 0-1 15,-4-3 1-15,-9 3 0 16,0-3-1-16,-4-2 0 0,-5-3 0 16,-1 1 1-16,-9-4 0 15,-2-1-1-15,-3-1 1 16,-3 0-1-16,-4-4 1 16,-6-4-1-16,-1 2 0 0,-1-4 0 15,-4-5 0-15,0-2 0 16,-3 0 0-16,4-2 0 15,-1-8 0-15,1 2 0 16,5-4 0-16,-7-3 0 16,8 0-1-16,6-4 1 0,-6 1 0 15,5-2 0-15,2-2 0 16,0-3 0-16,2 1 1 16,5-2 0-16,3-3 0 15,5 0-1-15,8-6 1 16,8-5-1-16,9 1 0 0,11-4-1 15,9 2 0-15,9-7-1 16,11 1 0-16,7 0 0 0,14-2-1 16,14-4 0-16,7 4 1 15,10-6 0-15,18-1 0 16,11-5 1-16,22 6 0 16,5-8 1-16,18 6 0 0,1 3 1 15,14 4 0-15,-1 10 0 16,1 8-1-16,-2 12-3 15,-2 13-8-15,-10 7-19 16,-16 20-53-16,11 9-1 0</inkml:trace>
  <inkml:trace contextRef="#ctx0" brushRef="#br1" timeOffset="66939.7506">2516 10149 196 0,'0'0'7'16,"0"0"5"-16,-3-10 4 15,3 10 3-15,-3-17 2 0,3 10 1 16,0-8 0-16,0 0 1 15,0-5-6-15,16 2-4 16,8-1-3-16,17-3-1 16,8-3-3-16,21 0-1 0,11-2 1 15,20 0 0-15,12-1 0 16,7 5-1-16,7 2-1 16,2 1-1-16,4 4 1 15,-2 2-2-15,-4 6 2 16,-3 1-4-16,0 7 2 0,-2 0-1 15,-5 3 0-15,0 3 0 16,-8 9 0-16,-2 0-1 16,-8 8 1-16,-2 1-1 0,-10 3-1 15,-5 6 1-15,-12-1-1 16,-8 3 1-16,-7 5-1 16,-11-3 1-16,-6 2-1 0,-8 2 1 15,-6 0 0-15,-6-1 0 16,-5 0 1-16,1 1 0 15,-2-3 1-15,-1 4 0 16,-6-8 0-16,-1 4 0 16,-4-1 0-16,0-2 0 0,-9 2 1 15,-8-5 0-15,2 1-1 16,-13-1 0-16,-4-3 0 16,-4 1 0-16,-6-3 0 15,-6 0-1-15,-5 1 0 16,-4-6 0-16,-6 0 0 0,-7-2-1 15,2 2 1-15,-7-5-1 16,-3 3 1-16,-4-4-1 0,-2-2 0 16,-3 1 0-16,-5-3 0 15,-7 1 0-15,-1-6 0 16,-2-2-1-16,-3-3 1 16,-1-2-1-16,2 0 1 15,-7-7 0-15,1-3-1 0,10-4 1 16,-4-6 0-16,6-6 0 15,4-3 0-15,6-8 0 16,5-1 0-16,5-8 0 16,9-3 0-16,4-4 0 0,13 2 0 15,2-4-1-15,13-3 1 16,7 4-1-16,10-1 0 16,14 1 0-16,14-3 0 15,20-2 0-15,17-3-1 16,24-3 3-16,32-1-1 0,25-4 1 15,30 4-1-15,23-1-5 16,27 6-20-16,18 10-56 0,13 4-1 16</inkml:trace>
  <inkml:trace contextRef="#ctx0" brushRef="#br1" timeOffset="70305.8638">11077 8643 210 0,'0'0'6'0,"0"0"5"0,0 0 4 16,-7-5 5-16,7 5 2 15,-12-6 2-15,12 6-1 16,-11-4-2-16,11 4-5 0,0 0-3 16,0 0-2-16,6 3-5 15,21 1-3-15,15 4 1 16,23-2 0-16,22 3 2 16,24-2 1-16,29 1-1 0,27-3 0 15,17-1-1 1,17 2-1-16,15-4-1 0,6 3 0 15,8-3-1-15,4 1 0 16,-1-1 0-16,5 1-1 0,5-1 1 16,3 3 0-16,-2 0-1 15,4-2 1-15,-4 1-1 16,-5-1 0-16,-9-1 0 16,-16 1 0-16,-21-3 0 0,-23 0 0 15,-23 0-1-15,-30 0 1 16,-29 0 0-16,-22 0 0 15,-21 0 0-15,-19-3 0 16,-8 3 0-16,-18 0 0 16,-7 0-1-16,-18 0 0 15,-19 0-2-15,-22 0 0 0,-20 3-2 16,-31-3 1-16,-30 0 0 16,-22 0-1-16,-18 0 0 15,-19-5 1-15,-13 2 1 16,-1-1 1-16,-8 1 0 0,3-2-1 15,-2 3 1-15,4 2 0 16,-5 0 0-16,-4 2-1 16,1 3 1-16,1 2 0 0,2 4-1 15,4-4 1-15,13 4 0 16,18-2 0-16,21-1 1 16,28-4 0-16,24-1 0 0,28-1 1 15,25-2-1-15,26 3 0 16,11-3 0-16,17 0 1 15,13 0 0-15,9 0-1 16,20 0 2-16,20 3-1 16,20-3 1-16,31 1 0 0,29-1 0 15,35 0 1-15,22 0-1 16,29 0 0-16,18 3 0 16,21 0-1-16,4-1 0 15,4 5 1-15,-2-4-1 16,-6 2 0-16,-1 0 0 0,-7 2 1 15,-7-2-1-15,-11 0 0 16,-6 0 1-16,-13-1-1 0,-8-1 0 16,-25-1 1-16,-14 1-2 15,-27 0 1-15,-29-1 1 16,-23-2-1-16,-21 0 1 0,-25 0 0 16,-22 0-1-16,-15 0 1 15,-15-2-1-15,-13-1-1 16,-7 0-2-16,-9 1-3 15,-12-2-7-15,-2 4-22 16,-7 0-47-16,-6 1-1 0</inkml:trace>
  <inkml:trace contextRef="#ctx0" brushRef="#br1" timeOffset="79604.446">1281 8157 277 0,'0'0'8'0,"0"0"4"16,-3-9 2-16,3 9 5 16,0 0 0-16,-5-10 1 0,5 10 0 15,0 0-2-15,0 0-7 16,0 0-4-16,0 0-2 15,8 7-3-15,1 5-1 16,6 1 0-16,0-1 0 0,6 3 2 16,-2-1-1-16,3-1 1 15,-1-3-1 1,3-2 1-16,-5-5 1 0,1-3-1 16,0-9 1-16,5-5 0 15,5-13 0-15,7-11 0 0,6-7 0 16,10-9-1-16,0-8 0 15,13 0 0-15,-1 0 0 16,-3 0 0-16,-5 5 1 16,-3 7 0-16,-6 9 1 0,-9 7-1 15,-7 5 0-15,-9 9-4 16,-3 6 0-16,-5 2 0 0,-8 7 0 16,-7 5 0-16,0 0 0 15,0 0 0-15,0 0 0 16,0 0 0-16,0 0 0 15,0 0 0-15,0 0 0 0,0 0 0 16,0 0 0-16,0 0 0 16,0 0 0-16,0 0 0 15,0 10 0-15,0-10-12 16,8 14-76-16,2-7-1 16</inkml:trace>
  <inkml:trace contextRef="#ctx0" brushRef="#br1" timeOffset="92823.3515">4863 1276 8 0,'0'0'6'0,"0"0"6"0,0 0 6 15,0 0 3-15,0 0 4 16,0 0 3-16,0 0 2 16,0 0-1-16,0 0-5 0,0-10-6 15,0 10-4-15,0 0-3 16,0 0-2-16,0 0-4 15,6-13 0-15,4 6-1 16,9-8-4-16,-19 15-27 0,32-22-35 16,58-38-3-16</inkml:trace>
  <inkml:trace contextRef="#ctx0" brushRef="#br1" timeOffset="95827.0469">9828 16124 76 0,'0'0'6'0,"0"0"5"16,0 0 0-16,0 0 0 0,0 0 1 15,-6-5-3-15,6 5-2 16,0 0 0-16,0 0-5 16,0 0-3-16,3 5 0 15,10 0 1-15,8 2 2 0,16-2 3 16,11 4 2-16,27-6 1 15,16 3 1-15,28-3 2 16,21-3-1-16,16 0 0 16,11 0-2-16,13-3 1 15,6 1-3-15,-5 2 2 16,-10 0-1-16,-1 0-3 0,-14 2 0 16,-15 1-2-16,-4-2 2 15,-17 2-2-15,-13-3 0 0,-8 3-1 16,-2-1-2-16,-17 1-2 15,-13-3-7-15,-7 3-10 16,-8-1-12-16,-15 0-8 16,-4-2-26-16</inkml:trace>
  <inkml:trace contextRef="#ctx0" brushRef="#br1" timeOffset="100262.5515">7540 11425 177 0,'0'0'7'0,"0"0"3"0,-5-8 3 16,5 8 3-16,0 0 1 16,-5-10-1-16,5 10 1 15,0 0 0-15,0 0-6 0,0 0-5 16,0 0-2-16,0 0-3 16,0 0-3-16,0 0-11 15,-8 15-35-15,8-2-19 16</inkml:trace>
  <inkml:trace contextRef="#ctx0" brushRef="#br2" timeOffset="105368.7121">7495 11589 222 0,'0'0'7'16,"0"0"4"-16,0 0 1 0,8 3-1 16,-8-3-2-16,0 0 1 15,10 16 0-15,-8 1 1 16,3 5-4-16,0 19-2 15,5 6 3-15,0 19 1 0,0 11 4 16,5 20 2-16,-1 8 0 16,4 16 1-16,-1 7-4 15,1 3 0-15,0 8-2 0,-1 3-3 16,-4-7-1-16,1 1-2 16,-3-1 0-16,-4-7 0 15,3-4 1-15,-8-2-1 0,-1-3 1 16,-1-5 0-16,-1 0 0 15,-9-7-1-15,1-2 1 16,-1-1-2-16,2-4 0 16,-4-9-1-16,6-2 0 15,-4-5-2-15,8-4 2 16,0-8-1-16,-1-10 0 16,3-5-1-16,0-8 1 0,0-9-1 15,0-5 0-15,0-8 1 16,0-6 0-16,3-3-1 15,-3-2 0-15,0-4 1 0,0-12-1 16,0 12 1-16,0-12-1 16,0 0 0-16,0 0-2 15,0 0-2-15,0 0-2 0,-5-22-8 16,0-3-23-16,10-12-47 16,-5-10-3-16</inkml:trace>
  <inkml:trace contextRef="#ctx0" brushRef="#br2" timeOffset="106474.1534">7433 11576 186 0,'0'0'9'0,"0"0"5"16,0 0 4-16,0 0 2 15,-10-4 3-15,10 4-1 16,0 0-1-16,-9-6-2 0,9 6-7 16,0 0-5-16,0 0-3 15,14 2-2-15,9 3 1 16,6 3 2-16,18-5 1 16,13 5 2-16,15-4 2 0,12 1 0 15,12-2-1-15,18-2 0 16,10-1-2-16,10 0-1 15,9 0 0-15,2 0-1 0,5-1-1 16,5 1-1-16,4 0 0 16,0 0 0-16,10 1-1 15,-3 5 0-15,5-4 0 16,0 6-1-16,9-1 0 0,0 0 0 16,-2-2 0-16,3 2-1 15,-5 1 0-15,-3-1 0 16,-2-1 0-16,-5-2 1 15,-5 2 0-15,-2-2 0 16,-10 2-1-16,-11-4 1 16,-6 4 0-16,-13-2-1 0,-11 1 1 15,-13-2-1-15,-10-1 1 16,-13 3-1-16,-15-5 0 16,-10 2 0-16,-14-2 1 0,-6 0 0 15,-12 0 1-15,-6 0 0 16,-12 0 1-16,0 0-1 15,0 0 1-15,0 0-1 0,6-5 0 16,-6 5-1-16,0 0 0 16,-6-10-2-16,6 10-1 15,-9-5 0-15,-2 5 0 16,0 11 0-16,-8 6 0 0,-3 6 0 16,0 15 0-16,-5 12 1 15,-3 15 1-15,-4 14 0 16,-5 20 1-16,2 11-2 15,0 15 1-15,-2 14 1 16,1 4-2-16,1 11 1 16,2 0-1-16,5 4 1 15,5-2 1-15,5 1 2 0,10-4 0 16,3 1-1-16,4-11 1 16,3-7 0-16,0-4 0 0,6-13 1 15,-2-11-2-15,1-6 0 16,-5-10-1-16,0-15 1 0,0-6-1 15,-2-6 0-15,-3-13 0 16,3-5-1-16,-1-12 1 16,0-6-2-16,1-9 0 15,0-5-1-15,0-7-1 16,2-8 0-16,0 0-4 16,0 0-1-16,0 0-2 0,0 0 0 15,-11 3 0-15,11-3 0 16,0 0 1-16,-10 1 2 15,10-1 2-15,-7 6 3 16,7-6 1-16,-7 7 1 0,7-7 1 16,-6 9 0-16,6-9-3 15,0 0-22-15,-17 11-51 16,17-11-1-16</inkml:trace>
  <inkml:trace contextRef="#ctx0" brushRef="#br2" timeOffset="109492.7538">8990 15943 77 0,'0'0'4'0,"0"0"3"15,0 0 1-15,0 0 5 16,0 0 1-16,0 0 4 16,0 0 2-16,0 0 3 15,0 0-2-15,0 0 1 0,0 0-3 16,0 11 1-16,0-11-2 15,0 0 0-15,0 0-1 16,0 0 0-16,0 0-2 16,0 0-1-16,0 0 1 0,0 0-2 15,0 0-2-15,0 0-1 16,0 0-2-16,0 0-1 16,0 0-1-16,2-9-1 15,-2 9-1-15,0-12 1 0,0 12-2 16,3-17 1-16,-3 17 0 15,1-15-1-15,2 5 0 16,0 0 0-16,-3 3-1 0,0 7 0 16,2-17 1-16,-2 17-2 15,3-15 1-15,-3 15-1 16,2-15 0-16,-2 15 1 16,2-15-1-16,-2 15 0 15,4-15 0-15,1 5 0 0,-3 0-1 16,0 1 1-16,0-1 0 15,1 0 0-15,0 0 0 16,-1 1-1-16,3-3 1 16,-5 12 0-16,6-17 0 15,-2 8 0-15,-1 1 0 16,1 1-1-16,-1-3 1 16,2 0 0-16,-3 0 0 0,3 1-1 15,-2-2 1-15,-3 11-1 16,8-18 1-16,-8 18 0 0,7-17 0 15,-5 10-1-15,3-3 1 16,0 3 0-16,-5 7-1 16,4-20 1-16,-4 20-1 15,9-13 1-15,-9 13-1 0,7-18 0 16,-7 18 1-16,7-14-1 16,-7 14 0-16,11-12 1 15,-9 2-1-15,3 0 0 0,-5 10 2 16,10-17-2-16,-8 9 0 15,3 1 0-15,1-2 0 16,-4-2 0-16,1 1 0 16,-1 0 0-16,-2 10 0 15,2-15 0-15,1 5 0 0,2 0-2 16,-5 10 4-16,5-17-2 16,-3 8 0-16,-2 9 0 15,8-15 0-15,-3 5 0 16,-5 10 0-16,7-16 0 15,-7 16 0-15,7-14 0 0,-7 14 0 16,8-15 0-16,-8 15 0 16,5-12 0-16,-5 12 0 15,10-15 0-15,-3 5 0 0,-2 0 0 16,6 0 0-16,-2 0 0 16,2-3 0-16,0 4 0 15,2-4 0-15,0 3 0 16,-1 0 0-16,-2 3 0 0,2 1 0 15,-2-2 0-15,2-3 0 16,-4 4 0-16,2-1 0 16,2 4 0-16,-1-2 0 15,1-2 0-15,1 4 0 16,-1-1 0-16,0 0 0 0,3 0 0 16,-3 1 0-16,0-2 0 15,1 2 0-15,0-2 0 16,-6 2 0-16,3 1 0 15,-10 3 0-15,17-5 0 0,-7 3 0 16,3 0 0-16,-3-1 0 16,0 1 0-16,2 2 0 15,1 0 0-15,-1 0 0 16,-2 0 0-16,2 0 0 0,-2 0 0 16,-2 0 0-16,2 0 0 15,0 0 0-15,-10 0 0 0,17 7 0 16,-7-5 0-16,-3 1 0 15,6 2 0-15,-6-1 0 16,3 2 0-16,-3-2 0 16,6 2 0-16,-3-2 0 15,-3 4 0-15,3-3 0 16,-10-5 0-16,15 12 0 16,-15-12-2-16,15 12 2 0,-15-12 0 15,15 15 0-15,-15-15 0 16,13 16 0-16,-13-16 0 15,12 16 0-15,-5-8 0 0,1 2 0 16,0-3 2-16,-1 3-4 16,0 0 2-16,1 0 0 15,-3 2 0-15,0-2 0 0,2 4 0 16,-2-3 0-16,-5 1 0 16,6 1 0-16,-4-3 0 15,1 2 0-15,-1 1 0 16,0-4 0-16,1 4 0 15,-1 2 2-15,1-2-2 0,-1-1 0 16,0 2 0-16,4-2 0 16,-6 4 0-16,5-1 0 15,-5 0 0-15,2-3 0 16,1 3 0-16,-3 0 0 16,2-3 0-16,-2 3 0 0,3-1 0 15,-1 2 0-15,-2-2 0 16,2 4 0-16,1-3 0 15,-1-1 0-15,-2 1-2 0,3 3 2 16,-3-3 0-16,3-1 0 16,-3 3 0-16,0-4 0 15,1 2-1-15,-1-3 1 0,4 1 0 16,-2-1 0-16,-2-4-1 16,3 1 1-16,-3-9 0 15,1 15 0-15,-1-15 0 16,6 13 0-16,-6-13 0 15,2 12 0-15,-2-12 1 0,7 10-1 16,-7-10 0 0,5 9 0-16,-5-9 0 0,0 0-1 15,0 0-3-15,0 0-2 16,9 10-13-16,-9-10-53 16,0 0-16-16</inkml:trace>
  <inkml:trace contextRef="#ctx0" brushRef="#br2" timeOffset="110410.4201">9124 15236 271 0,'0'0'9'0,"0"0"4"16,0 0 4-16,0 0 1 16,0 0-1-16,0 0 0 15,-5 4 1-15,5-4 1 16,-5 22-8-16,3-5-5 0,-1 11-1 16,-3 5-1-16,4 3 1 15,2 8 0-15,0 4 0 16,0 0 0-16,2 3-1 15,7-2 0-15,0-2-2 16,-2 1 1-16,4-6-2 16,-4 0 1-16,3-6-1 15,-3-2 0-15,-1-3 0 0,-1-2 0 16,-3-3 1-16,-2-4 0 16,0-2 0-16,0-5 1 15,0 0-1-15,0-6 1 0,0-9 1 16,0 13 0-16,0-13-1 15,0 0 0-15,0 0 0 16,-11-8-1-16,7-4 0 0,-4-3-1 16,1-5-1-16,0 0 0 15,-6-7 0-15,6 0 0 16,-3-3 0-16,2 1 1 16,1-4-1-16,-1 1 1 15,1 1-1-15,2-5 1 0,2-1-1 16,1 0 1-16,2 0 0 15,0-3-1-15,0 0 0 16,5 1 0-16,3 2-1 16,1 5 1-16,1 1-1 15,1 5 0-15,-2 1 0 0,3 6-1 16,4-2 2-16,0 1-1 16,5 3 1-16,-1-3 0 15,5 6 0-15,0-4-1 0,5 5 1 16,0 1 0-16,3 2 0 15,1 2-1-15,-2 4 1 16,0 4 0-16,-4 0 0 0,1 0-1 16,-2 4 1-16,-2 7-1 15,0 1 1-15,-2 8 0 16,-7 5-1-16,5 4 1 16,-4 6 1-16,-2 2-1 0,0 5 0 15,0 1-4-15,3 1-9 16,-6-2-37-16,3-4-34 15,2-6-3-15</inkml:trace>
  <inkml:trace contextRef="#ctx0" brushRef="#br2" timeOffset="111750.1725">9772 16704 249 0,'0'0'6'0,"0"0"4"16,0 0 3-16,0 0 1 15,0 0 2-15,0 0 0 16,0 0-1-16,-7-10 1 15,7 10-6-15,0 0-2 0,0 8-4 16,0-8-1-16,0 14-2 16,0-4 1-16,0 2-1 15,0 3 0-15,0-3-1 0,0 2 0 16,2 1-7-16,-2-1-30 16,0-2-35-16,0 1-3 15</inkml:trace>
  <inkml:trace contextRef="#ctx0" brushRef="#br2" timeOffset="112830.4213">9802 17125 230 0,'0'0'8'0,"0"0"5"16,0 0 2-16,0 0 3 16,-5-10 1-16,5 10 2 15,0 0-1-15,0 0 1 16,-12 0-5-16,12 0-4 0,-6 10-3 15,6-10-2-15,-7 15-2 16,5-6 0-16,2 1-1 16,0-3 0-16,0-7 0 0,8 11-1 15,1-9 1-15,1-2-2 16,2-5 2-16,1-3-1 16,-1-4 1-16,-1 0-1 15,-4-3 1-15,0-1-1 0,-4-2 1 16,-3-1 1-16,-8 6-1 15,1 0-1-15,-6 1 1 16,-2 5-1-16,-2 1 0 16,2 6-1-16,-5 3 0 15,6 7-1-15,-2 2 1 0,4 5-1 16,3 4 0-16,1-1 0 16,5 1 0-16,3-3 1 15,5-1-2-15,8 0 2 16,-1-7-1-16,6-2 0 0,-1-6 0 15,5-2 1-15,-1-2-1 16,-6-6 2-16,4-7-3 16,-7 0 0-16,-2-4 0 0,-7-1 0 15,-3 0 0-15,0 0 0 16,-8 2 0-16,-4 4 0 16,-6 4 0-16,1 5 0 15,-3 5 0-15,1 3 0 16,-1 6 0-16,4 1 0 0,-1 5 0 15,4 3 0-15,6-3 0 16,7 0 0-16,0-1 0 16,13-4 0-16,2-3 0 0,5-2 0 15,1-5 0 1,2-2 0-16,2-5 0 0,-8-3 0 16,-4-2 0-16,-3-3 0 15,-8 0 0-15,-7 4 0 16,-9 2 0-16,-9 4 0 0,-2 2 0 15,0 3 0-15,-5 3 0 16,11 3 0-16,-6 6-16 16,15-5-40-16,8 0-31 15,2-7 0-15</inkml:trace>
  <inkml:trace contextRef="#ctx0" brushRef="#br2" timeOffset="113975.8816">9146 16106 277 0,'0'0'7'0,"0"0"4"0,0 0 3 15,0 0 2-15,0-6 1 16,0 6 0-16,0 0 3 15,-5-10 0-15,5 10-7 0,-15-5-3 16,5 2-3-16,-5-2-2 16,-4 3 0-16,-4 0-1 15,-2-1 0-15,-10 0 0 16,1 3-1-16,-9-5 1 0,3 2 0 16,-4 2-1-16,-1-2 1 15,1 1 0-15,1-2 0 16,8 2-1-16,3-2 1 15,4 1-1-15,8 3 0 0,8-3-1 16,2 1-1 0,10 2 0-16,0 0-2 0,0 0 1 15,0 0-1-15,8 0 0 16,12 0 0-16,12 0 0 16,3 0 1-16,12 0 0 0,5 2 2 15,3 1-2-15,7 0 1 16,-7-3-1-16,0 0 1 15,-6 2-1-15,-9 0 0 16,-7-2 0-16,-9 2 1 0,-7-2 0 16,-5 0 1-16,-12 0 0 15,0 0-1-15,-21 6 1 16,-7-6 0-16,-13 3-1 0,-5-2 0 16,-13 7-1-16,-8-5 0 15,-6 4 0-15,1-2 0 16,10 0 0-16,5 2 0 15,12-4-2-15,10 0 1 16,16 1-1-16,19-4 0 0,7 5-1 16,30-2-3-16,13-3-6 15,22 4-11-15,15 11-58 16,14-15-5-16</inkml:trace>
  <inkml:trace contextRef="#ctx0" brushRef="#br2" timeOffset="114944.4748">9983 15904 305 0,'0'0'6'0,"0"0"5"15,0 0 2-15,0 0 1 0,0 0 2 16,6-5-2-16,-6 5 1 16,0 0 0-16,10 7-6 0,-8 6-4 15,3 4-2-15,2 8-2 16,-1-3 1-16,-1 7-1 16,0-1 1-16,-4-1-1 0,2-4 1 15,0-1-1-15,-3-7-1 16,0-6 2-16,0-9-2 15,2 11 0-15,-2-11 0 16,0 0 0-16,0 0 1 16,0 0 0-16,10 0-1 15,2 0 2-15,1-3-1 0,7 0 1 16,3-2 0-16,7 2 1 16,4-1 0-16,8 2 1 15,3-4 1-15,5 6 0 16,0-2-1-16,2 2 1 0,-3 0-1 15,-5 0-1-15,-3 0-1 16,-9 0 0-16,-7 2-1 16,-7-2 1-16,-6 3-1 0,-12-3 1 15,0 0 0-15,0 0 0 16,0 0 0-16,-5 7 0 16,-9-5 0-16,-5 1-2 0,2 0-1 15,-8 2-1-15,1-2-2 16,-6 0-1-16,3-3 0 15,-1 1-1-15,1-1 0 16,4 0 0-16,2 0 2 16,5 0 0-16,1 0 0 0,5 0-1 15,10 0 1-15,0 0 1 16,0 0 1 0,3 11-1-16,12-7 2 0,7 4-1 15,5-1 4-15,5-2-1 16,11 0 2-16,-1-2 0 0,1-3-1 15,1 0 1-15,-2 0-1 16,-4-3 0-16,-10-2 0 0,-4 0-1 16,-9 1-1-16,-15 4-1 15,0 0 0-15,0 0 0 16,-15-3 0-16,-7 3-1 16,-3 0 1-16,-3 7 0 0,3-4 0 15,3 4 1-15,4-2 0 16,6-3 1-16,12-2 0 15,0 0-1-15,18 10-3 16,-1-10-25-16,16-2-50 16,1-3-3-16</inkml:trace>
  <inkml:trace contextRef="#ctx0" brushRef="#br2" timeOffset="124246.8196">7495 11584 149 0,'0'0'2'15,"0"0"-1"-15,2 8 3 16,-2-8 3-16,11 33 6 16,-6 10 3-16,4 18 1 0,-4 24 2 15,6 24-2-15,1 32 2 16,1 25-3-16,6 22-4 15,-6 5-6-15,4 3-4 16,-4-3-3-16,4 3-3 0,-4-15-5 16,-4-16-3-16,-4-6-5 15,-2-13-4 1,-3-4-2-16,0-6-4 0,-3-10-9 16,1-7-16-16,-3-15-8 15</inkml:trace>
  <inkml:trace contextRef="#ctx0" brushRef="#br2" timeOffset="124402.0793">7647 14821 200 0,'0'0'3'0,"-8"11"0"16,-4-4 2-16,8 0-2 16,-9 5 2-16,8 0-9 15,-5 4-17-15,4-6-32 0,6-2-6 16</inkml:trace>
  <inkml:trace contextRef="#ctx0" brushRef="#br2" timeOffset="125088.8379">12395 11925 204 0,'0'0'8'16,"0"0"3"-16,0 0 0 15,10 0 6-15,-8 5 3 16,1 20 4-16,-3 20 0 0,-3 21 1 15,-5 21-6-15,-2 27-2 16,3 25 1-16,0 24-6 16,-3 21-4-16,6 9-2 15,1 5-2-15,0-4 0 16,0-2-1-16,-1-8 0 0,-4-11-1 16,1-12 1-16,-8-14-1 15,-2-14 1-15,-3-17-3 16,-1-12 1-16,2-14-1 15,1-13-1-15,3-21-3 16,3-13-2-16,2-14-8 0,2-11-6 16,8-18-7-16,0 0-13 15,-9-8-26-15,9-4-17 16</inkml:trace>
  <inkml:trace contextRef="#ctx0" brushRef="#br2" timeOffset="125208.4472">12169 14749 257 0,'0'0'0'16,"0"0"0"-16,-11 10-6 16,11-10-31-16,-1 15-23 15</inkml:trace>
  <inkml:trace contextRef="#ctx0" brushRef="#br2" timeOffset="130501.118">13039 16263 32 0,'0'0'6'16,"0"0"-1"-16,0 0 0 16,0 0-3-16,0 0-8 0,0 0-20 15</inkml:trace>
  <inkml:trace contextRef="#ctx0" brushRef="#br2" timeOffset="131138.338">10118 15963 134 0,'12'6'2'15,"16"6"-1"-15,6 2 0 0,16 3 2 16,20 6-1-16,9-3 5 16,28 2 6-16,16 3 4 15,20-15 1-15,-1-3 3 16,24-5-2-16,9-2-1 15,9-9 1-15,9-6-2 0,2-2-8 16,-4 4-4-16,-3 4-2 16,3 4 0-16,-10 1-2 15,-13 4 0-15,-3 6-2 0,-15 4-3 16,-8 2-5-16,-13 1-6 16,-16 1-5-16,-19 1-10 15,-12-5-19-15,-12 2-20 16</inkml:trace>
  <inkml:trace contextRef="#ctx0" brushRef="#br2" timeOffset="131474.2063">12148 18608 471 0,'0'0'0'0,"0"0"-9"15,0 0-37-15,0 0-33 16,0 0-1-16</inkml:trace>
  <inkml:trace contextRef="#ctx0" brushRef="#br2" timeOffset="140003.6923">5847 7570 297 0,'0'0'5'15,"0"0"4"-15,0 0 3 16,0 0 1-16,0 0 0 16,0 0 1-16,0 0 1 0,-7-3 0 15,7 3-6-15,0 5-2 16,0 2-2-16,0 6-2 16,5 2 0-16,2 1 1 15,-2-2 1-15,8 1 1 0,4-5 1 16,8-8 0-16,9-6 1 15,16-13 0-15,12-16 1 16,18-12 0-16,12-9-2 16,10-5 0-16,10-7-2 15,3 0 0-15,-8 6-1 0,-7 9-4 16,-15 8 0-16,-15 11 0 16,-18 10 0-16,-15 9 0 15,-14 3 0-15,-8 7 0 16,-15 3 0-16,0 0 0 0,10-1 0 15,-10 1 0-15,0 0 0 16,0 0 0-16,0 0 0 16,0 0 0-16,0 0 0 0,0 0 0 15,0 0 0-15,0 0 0 16,0 0 0-16,-3 4 0 16,3-4-86-16,3 14-4 15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1-04-04T07:53:46.075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1790 6326 186 0,'0'0'9'0,"0"0"2"16,0 0 4-16,0 0-1 16,0 0 0-16,0 0 0 15,0 0 2-15,13 0 0 0,-1 0-5 16,10 6-2-16,11-2 0 15,19-2 2-15,14 1 2 16,22-3-1-16,16 0 0 0,23-5 0 16,12-2-2-16,18-1-3 15,10-2-1-15,6 3-1 16,14 5-2-16,0-1 0 16,4 1-1-16,0 2 0 15,8 5 0-15,3 2-1 0,1 3 1 16,1 3-1-16,3-4 0 15,2 8 1-15,7-1 0 16,-2-4 0-16,-1 1 1 0,4-3-2 16,-4-3 1-16,-1-7-1 15,-1 0 1-15,-9 0 0 16,-14-7-1-16,-6-1 0 16,-9-2 0-16,-13 1 0 15,-19 1 0-15,-11-2 0 0,-25-1 0 16,-9 4-1-16,-19-1 1 15,-17 6 0-15,-18-2 1 16,-10 1 0-16,-14-2 1 16,-8 2-1-16,-10 3-1 15,0 0-2-15,0 0-4 0,-15-2-5 16,-5 2-10-16,-10 0-24 16,-20 2-37-16,-4 3-3 15</inkml:trace>
  <inkml:trace contextRef="#ctx0" brushRef="#br0" timeOffset="668.2115">1867 7442 179 0,'0'0'0'15,"0"0"2"-15,0 0 7 16,0 0 6-16,0 10 4 16,20-4 2-16,10 4 2 15,15-3 1-15,17 6 0 0,20-6-1 16,21 1-5-16,25-3-4 15,21-2-2-15,18-3-3 16,19 0 0-16,16-3-2 16,16 1 1-16,11-3 0 15,14 5-2-15,7 0 2 16,5 0-3-16,9 2 0 0,1 3 0 16,6 2-1-16,0-1-1 15,0-2 0-15,-9-4 0 16,-4 0-1-16,-9 0 1 0,-13-4-1 15,-17-6 1-15,-25 2-1 16,-15-2 0-16,-28 0 0 16,-22 2 0-16,-27-1 0 0,-22 1 0 15,-20 6 0-15,-21-2 0 16,-11 1 0-16,-13 3-1 16,-15 0 0-16,10 0 0 0,-10 0-1 15,0 0-2-15,-10 5-7 16,-10-1-17-16,-20 12-58 15,8-2-2-15</inkml:trace>
  <inkml:trace contextRef="#ctx0" brushRef="#br0" timeOffset="18226.0931">5626 11151 106 0,'0'0'7'0,"0"0"4"16,0 0 5-16,0 0 1 15,6 0 0-15,-6 0 2 16,0 0-2-16,0 0-2 0,0 0-5 15,0 0-6-15,0 0-5 16,0 0-2-16,0 0 2 16,10 0 1-16,-10 0 1 15,0 0 2-15,14 6 1 0,-14-6 1 16,16 6 4-16,5-1-1 16,-3-1-1-16,6-1 0 15,-1-1 0-15,4 3 0 16,0-2-1-16,8 1 0 15,-5-1-1-15,5-1 0 0,-4-2-1 16,4 3 1-16,4-3-2 16,-2 0 1-16,2 3-2 15,-2-3 1-15,6 0-1 16,-4 0 0-16,4 0 0 16,2 0 0-16,-1 0 0 0,-1 2-1 15,3-2 1-15,2 2-1 16,-6 1 0-16,3-3 0 0,-3 4 0 15,1-1 0-15,-1 0-1 16,-5 2 1-16,8-4 0 16,-5 2 0-16,7 0 0 15,0-3-1-15,3 2 1 16,-1-2 0-16,1 0 1 0,5 0-2 16,-1 0 1-1,1 0 0-15,0 0-1 0,-5 0 2 16,2 0-2-16,-5 0 0 15,3 3 0-15,-1-3 0 0,1 5 1 16,-2-2-1-16,1-2 0 16,1-1 2-16,-4 3-2 15,5 0 0-15,-3-3 1 0,-4 2-1 16,4-2 0-16,-4 0 1 16,3 0-1-16,-5 3 1 15,6-3-1-15,-6 0 1 16,3 0-1-16,-5 0 1 0,-1 0-1 15,-2 0 0-15,1 0 1 16,-1 0-1-16,-2 0 0 16,-3-3 1-16,3 1-1 15,-1-1 1-15,1 0-1 16,-2-1 1-16,2-1 0 0,-9 2 0 16,8-5 0-16,-8 4 0 15,4-1 1-15,-3-2-1 16,-1 0 0-16,1-1 0 15,-2-2 0-15,0 3 0 0,-2-3 0 16,-2 2 0-16,0 1 0 16,-6-4 0-16,4 2 0 15,-1-2 0-15,-1-1 0 0,-2 3 0 16,0-4 0-16,2 1 0 16,-2-2 0-16,0-2-2 15,2 3 1-15,-4-2 0 16,4 1 0-16,-2 2 0 0,-2-2 1 15,0 0-1-15,-1 2 1 16,0 2 3-16,-3-3 0 16,4 4 0-16,-2-6 1 15,-5 3-1-15,2-1 1 16,-1-4 0-16,-3 2-1 0,3-3-1 16,-3-2-1-16,2 1 0 15,-4-1 0-15,0-1-1 16,1-3 0-16,-3 4 0 15,2 1 1-15,-2 2-1 0,0-3 1 16,0-1 0-16,-5 5-1 16,3-4 0-16,-6 2 1 15,2-1-1-15,-5-1 0 0,1 0 0 16,1 0-1-16,-4 1 0 16,-2-4 0-16,2 4 0 15,1-2-1-15,-1 1 0 16,-1 1 1-16,-2-3-1 0,2 4 0 15,-1 0 1-15,0 1 0 16,-3 1 0-16,1-2-1 16,0 3 2-16,0-2-1 15,1 2 0-15,2 0 0 16,-6 0 0-16,2-2-1 0,-4-1 1 16,2 6 0-16,-3-3 0 15,2 1 0-15,-2 1 0 16,-2 1 0-16,0-1-1 15,-2 3 1-15,4 1 0 0,-1-1 0 16,-3 0 0-16,-1 3 0 16,-2-4-1-16,0 2 1 0,-2 0 0 15,2 0 0-15,-7 2 0 16,-1-1 0-16,1 0 0 16,-2 1 0-16,-3 2 0 15,-3 1 0-15,0-4 0 16,0 1 0-16,2 2 1 0,1 0-1 15,0 0 0-15,0-3 0 16,0 3 0-16,2 3 0 16,-5-4 0-16,3 4 0 15,0-1 0-15,-3 2 0 16,-6 1-1-16,5-3 1 0,-4 3 1 16,1 0-1-16,4 0 0 15,-2 0 0-15,-3 0 0 16,7 0 0-16,-4 0 0 15,6 0 0-15,0 0 0 0,-1 0 1 16,2 0-1-16,-2 0 0 16,-2 3 0-16,1 1 0 0,-4-2 0 15,1 2 0-15,2 0 0 16,-3 1-1-16,5 3 1 16,-3-3 0-16,5 2 0 15,3-2-1-15,5 2 1 0,-1 1-1 16,1-1 1-16,5 3-1 15,-1-3 0-15,1 3 1 16,2 1-1-16,-2 1 0 16,1-2 1-16,0 0 0 15,-1 2-1-15,2-2 1 0,-5 2-1 16,7 0 1 0,-2 0 0-16,-2-1-1 0,3 4 0 15,-1-3 1-15,0 3-1 16,1 0 1-16,0 2-1 15,-4-2 1-15,4 0-1 0,-3 3 1 16,4-3 0-16,1-1-1 16,0 1 1-16,2 0-1 15,0-3 0-15,3 0 1 0,-1 4-1 16,3-2 1-16,-2 1 1 16,-1 0-1-16,2 2 1 15,2 1 0-15,-3-1-1 0,2 1 1 16,0-3 0-16,0 2-1 15,3 0 0-15,2-5-1 16,-3 3 1-16,4-1-1 16,-3 3 1-16,1-1-1 0,1-1 1 15,1 2 0-15,0 1 0 16,2 0-1-16,0-2 1 16,0 2 0-16,1 1 0 15,-1-1-1-15,2-1 1 16,3-1 0-16,-1 4 0 15,1-3 0-15,-3-1 0 0,5 2 0 16,-2 3 1-16,2-3-1 16,0 2 0-16,0 0 1 0,0 0-1 15,0 0 0-15,0-2 1 16,0-4-1-16,2 4 0 16,0-4 0-16,3 4 2 15,0-3 0-15,0 1 0 16,2-3 1-16,4 5-1 15,-4-3 0-15,2 2 0 16,2-3 1-16,-1 1-2 16,-1 0-1-16,2-2 1 0,-1 0 0 15,4-1 0-15,-3 0 0 16,-2 1 0-16,7-2 0 16,-2 1 0-16,4-1 0 15,-1 1 0-15,1 2 0 16,1-5 0-16,3 3 0 15,-1-1 0-15,1-2 0 0,2 1 0 16,-1 0 0-16,4-3 0 16,1 0 0-16,-3-2-1 15,7 2 1-15,-4 1-1 0,4-3 1 16,0 3-1-16,0-3 1 16,1 2-1-16,1-2 1 15,1 0-1-15,0 1 1 0,5-2-1 16,-3 1 1-16,3-3-1 15,0 1 0-15,2-1 1 16,-3 1 0-16,6-3-1 16,0 0 0-16,0 0 1 0,-1 0-1 15,4 0 0-15,-1 0 1 16,3 0-1-16,-6 0 0 16,4 0 0-16,0 0 0 15,-4 0 0-15,0 0 1 16,4-3-1-16,-3 3 0 15,4-2 0-15,4-1 0 0,1 1 0 16,3-3 0-16,0 1 1 16,3-2-1-16,-1-1 0 15,1 2 0-15,-5 3 0 0,0-4 0 16,-3 4 0-16,-3-2 0 16,-1 0 0-16,-2-1 0 15,3 3 1-15,-5-4-1 0,1 2 0 16,-2-1 0-16,1-3 1 15,0 6-1-15,2-5 0 16,-7 1 0-16,3 2 0 16,-1-3 0-16,-5 1 0 0,-1 0 0 15,0 0 0-15,-8-1 0 16,3 1 0-16,-5 5 0 16,-2-5 1-16,-1 1-1 15,-2 4-1-15,0-5 1 16,2 1 0-16,0-1 1 15,1 5-1-15,2-7 0 0,-4 5 0 16,2-2 0-16,-3 1 1 16,1-1-1-16,-4-1 1 15,-2 2-1-15,2-3 1 0,-2 1-1 16,-3 1 0-16,6-2 1 16,-6 0-1-16,3 1 0 15,-3 0 1-15,2-2-1 0,0 0 0 16,0-2 1-16,-3 3 0 15,1-4-1-15,-2-1 1 16,0 3 0-16,0-4-1 16,-3 1 1-16,4-2 0 0,-7 1-2 15,4-3-1-15,-3 0 1 16,-1-4 0-16,2 1-1 16,1-4 1-16,-2-3-1 15,0-1 0-15,2 0 2 16,-1-2 1-16,-4 1-1 15,1 1 0-15,-2 0 0 0,-1 2 1 16,0 6-1-16,0 1 1 16,0-2-1-16,-1 3 0 15,-4-1 1-15,-1-1-1 0,-1 1 0 16,0-2 0-16,-3 1 0 16,0-3 1-16,0-2-1 15,0 3 0-15,-3 1 0 0,4-5 0 16,-1 8-1-16,-3-4 0 15,6 4 0-15,0 5-1 16,-2 2 0-16,9 10-2 16,-7-17-2-16,7 17-6 15,-5-10-15-15,3 2-45 0,2 8-14 16</inkml:trace>
  <inkml:trace contextRef="#ctx0" brushRef="#br0" timeOffset="19311.4286">12703 6329 357 0,'0'0'5'0,"0"0"3"0,0 0-2 15,0 0 2-15,0 3-1 16,-3 6 2-16,3 8 1 16,-4 14 0-16,2 8-3 15,-3 11 0-15,5 14 0 0,0 13 1 16,5 10 0-16,0 10-1 15,-1-1-1-15,3 4-1 16,4-2 0-16,-6-6-2 16,2-3 0-16,-4-7-2 0,-3-3 1 15,0-10-1-15,0-7 0 16,-3-7-1-16,-2-6 1 16,3-12-1-16,-3-2 0 15,5-13 0-15,-3-7-1 16,3-15-3-16,0 0-4 0,-8-5-5 15,4-17-12-15,1-13-51 16,3 3-9-16</inkml:trace>
  <inkml:trace contextRef="#ctx0" brushRef="#br0" timeOffset="20253.3446">12733 6260 354 0,'0'0'5'0,"0"0"2"16,0 0 1-16,0 0-1 15,0 0 1-15,0 0-1 0,0 0 0 16,0 0 2-16,18 0-4 16,6 1-1-16,11 8 0 15,15-4 2-15,11 2 1 0,15-2-1 16,14 0 1-16,5-2-1 16,8-3 0-16,2 0-2 15,-2-5 0-15,5-6-1 16,-5 4 0-16,-3-5-1 0,-5 1-1 15,-11 2 0-15,-4-3 0 16,-10 1 0-16,-11 4 0 16,-17 0-1-16,-6 4 0 15,-14-2-1-15,-5 5 0 0,-17 0 0 16,12 0-1-16,-12 0 1 16,3 15 0-16,-1 3 0 15,-2 3 0-15,0 12 1 16,0 11 1-16,0 6 0 15,-2 10 1-15,-1 7 0 0,1 4-1 16,-1 8 1-16,-1 3 0 16,1 3 0-16,3-1 0 0,0 0-1 15,0-2 0-15,0-3 0 16,0 0 0-16,3-4 0 16,-1-7 0-16,5 0 0 15,-4-12-1-15,-1-3 0 16,-2-6 1-16,4-7-1 0,-4-5 0 15,0-11 1-15,0-3-1 16,-4-3 0-16,4-7 1 16,0-11 0-16,0 12 1 15,0-12-1-15,0 0 1 0,-12 2-1 16,3-2 1 0,-7 0 0-16,2 0-2 0,-6 0 0 15,-6 0 0-15,-3 0 0 16,-4 0 0-16,-6-2 0 15,-1 2 0-15,-7 0 0 0,-11 0-2 16,-1 0 1-16,-8 0 0 16,-5 0-1-16,-9 0 2 0,0 0-1 15,-9 0 0-15,-2-3 1 16,-7 2-1-16,7-2 1 16,-2 0 0-16,2 1 0 15,7 2 0-15,5-3 0 16,6 1-1-16,7 2 1 0,12 0 0 15,5 0 0-15,13 0 0 16,5 0 0-16,7 0 0 16,6 0 0-16,8 0 0 0,11 0-1 15,-10-3 0 1,10 3-2-16,10 0-5 16,3-4-9-16,15-8-63 15,4 12-6-15</inkml:trace>
  <inkml:trace contextRef="#ctx0" brushRef="#br0" timeOffset="21424.5318">13345 7945 151 0,'0'0'7'0,"0"0"4"0,0 0 2 15,0 0 6-15,0 0 3 16,0-8 2-16,0 8 4 16,0 0 1-16,0 0-5 15,-3-9-3-15,3 9-5 0,0 0-2 16,0 0-3-16,0 0-4 16,0 0-3-16,-2 4-3 15,2-4 0-15,0 17 0 0,0-5-1 16,0-1 1-16,0 3 0 15,0-1 0-15,2 2-1 16,1-3 1-16,-3-5 0 16,0-7-1-16,2 16 1 0,-2-16 1 15,2 9 1-15,-2-9 3 16,0 0 0-16,0 0 0 16,0 0 1-16,0-14 0 15,0 2 0-15,0-5-1 16,0-2-1-16,0-5-2 0,3 1-1 15,-1-2 0-15,1 0 0 16,0 3-1-16,4 1 1 16,-2 1-1-16,2 2 0 15,1 0 0-15,0 6-1 0,0-3 1 16,5 6-1-16,0-2 0 16,4 7-1-16,-1-1 0 15,0 2 1-15,2 3-1 0,-2 5 0 16,1 2 1-16,-4 8-1 15,1 3 1-15,-4 2 0 16,0 2 1-16,-5 6 0 16,0-5 1-16,0 2 0 0,-3 3 0 15,0-6 0-15,1 3 0 16,0-5 0-16,-3-4-1 16,5 1 0-16,-5-5 0 15,2 2-1-15,1-7-1 16,-1 3-3-16,-2-10-9 0,0 0-29 15,12 8-42-15,-12-8 0 16</inkml:trace>
  <inkml:trace contextRef="#ctx0" brushRef="#br0" timeOffset="22008.0459">13403 8100 423 0,'0'0'0'16,"-3"-12"0"-16,0 2-1 16,1-10 0-16,2-5 0 15,-3-2 0-15,3-7-1 0,0-1 0 16,3 0 0-16,-1 5 2 15,4 6-1-15,0 4 0 16,-1 5 0-16,-5 15 1 16,11-13 0-16,-11 13-1 0,16 13 1 15,-5 4-1-15,0 6 1 16,2 1-5 0,-2 3-9-16,1 3-33 0,1 5-26 15,-6-5-4-15</inkml:trace>
  <inkml:trace contextRef="#ctx0" brushRef="#br0" timeOffset="22428.1577">12536 8165 203 0,'0'0'6'0,"0"0"-1"0,-14 0 1 16,14 0 1-16,0 0 0 15,-7 10 5-15,7-10 4 16,0 10 2-16,14-3-1 15,14-2-1-15,19 0 4 0,13 0 0 16,19-4 0-16,21-1-1 16,18 0-4-16,17-1-3 15,7 1-2-15,10-3-1 0,-4 3-3 16,-3 3-1-16,-6 1-2 16,-12 4-2-16,-15-1-3 15,-13-1-4-15,-13-2-5 0,-16 2-11 16,-19-3-2-16,-9-3-4 15,-20 0-10-15,-10 0-31 16,-12 0-13-16</inkml:trace>
  <inkml:trace contextRef="#ctx0" brushRef="#br0" timeOffset="22662.7641">13176 8269 341 0,'0'0'2'0,"0"0"0"15,6 0 0-15,4 0 0 16,6 0-9-16,4 5-45 0,4-3-15 15</inkml:trace>
  <inkml:trace contextRef="#ctx0" brushRef="#br0" timeOffset="24395.4468">20591 5937 235 0,'0'0'7'0,"0"0"1"0,0 0-2 16,0 0 1-16,0 0 1 16,-4 10 1-16,-5 16 3 15,5 10-1-15,-4 17-5 0,3 9-1 16,-2 12 3-16,3 10 0 15,3 4-3-15,1 2-1 16,5 4-1-16,2-5-1 16,-2 1 0-16,3-3 0 0,-6-5-1 15,-2-3 0-15,0-3 0 16,-7-4 1-16,-1-5-1 16,-4-5-4-16,0-9-8 15,2-10-15-15,-1 2-22 16,-3-17-23-16</inkml:trace>
  <inkml:trace contextRef="#ctx0" brushRef="#br0" timeOffset="25527.5585">20504 6053 157 0,'0'0'8'0,"0"0"6"16,-2-14 4-16,-1-1 4 0,3 3 0 15,0-8 2-15,0 1 1 16,0-7 1-16,0-4-6 16,3 1-7-16,4 0-2 15,3-2-2-15,5-3-3 0,1 2-2 16,8-3 0-16,-2 3 0 16,6 0-2-16,2 0 1 15,-1 4 0-15,4 6 0 0,1 0-1 16,6 2 1-16,2 8-1 15,0-2 0-15,6 10-1 16,1 4 0-16,4 7 0 16,-4 8 0-16,-2 13 1 0,-1 6-1 15,-4 14 2-15,-5 6 0 16,-5 13-1-16,-6 7 2 16,0 10-1-16,-5 8 2 15,-9 7-1-15,0 5 1 16,-7 5-2-16,0 3 0 0,-2 1 0 15,-3 2 0-15,-8-5-2 16,3-2 0-16,-3-5 0 16,1-6-1-16,-2-10 0 15,1-6 1-15,-2-8-1 16,5-10 0-16,0-10-1 0,3-9-1 16,-1-8-5-16,0-15-1 15,2-3-2-15,-3-9-12 16,4-9-57-16,0-4-4 15</inkml:trace>
  <inkml:trace contextRef="#ctx0" brushRef="#br0" timeOffset="25674.3751">21203 7317 337 0,'0'0'4'16,"0"0"2"-16,0 0 0 15,0 0 0-15,0 0 0 16,0 0-2-16,0 0-5 15,0 0-16-15,0 0-32 0,0 0-24 16</inkml:trace>
  <inkml:trace contextRef="#ctx0" brushRef="#br0" timeOffset="27422.9845">20489 5641 231 0,'0'0'9'0,"0"0"5"16,0 0 1-16,0 0-1 15,0 0 0-15,0 0 0 16,1 9 4-16,-1 16 2 15,-6 15-4-15,-4 15-4 0,1 17 1 16,1 15 1-16,-4 23 2 16,2 14-2-16,-1 12-1 15,-1 10-1-15,5 6-3 16,-4-2-1-16,4-1-1 0,-2 2-1 16,-4-2-1-16,5-7 0 15,1-5-1-15,-3-5 0 16,-2-3 0-16,0-8-4 15,-1-4 0-15,0-6 0 16,0-11 0-16,-3-6 0 16,0-12 0-16,4-8 0 0,-1-15 0 15,1-7 0-15,3-12 0 16,-1-11 0-16,4-6 0 0,1-12 0 16,5-11 0-16,-7 12 0 15,7-12 0-15,0 0 0 16,-7-12 0-16,2 1 0 15,2-4 0-15,-2-7 0 0,2-5 0 16,3-7 0-16,0-5 0 16,0-9 0-16,5-8 0 15,4-5-6-15,0-11 1 16,1-7-2-16,-1-8 0 16,0-8 1-16,0-4 1 0,-2-5 0 15,2-5 1-15,-9-3 1 16,2-3 1-16,-2-9 0 15,5-3 2-15,2 0 1 16,0-1-1-16,4-1 1 0,1 3 0 16,6 0 1-16,-6 11-1 15,6 9 0-15,-2 10 1 16,2 4-1-16,-3 10 1 0,5 8-1 16,0 8 0-16,4 1 0 15,4 9-1-15,5 13 1 16,4 6-2-16,2 9 1 0,9 11-1 15,1 7 1-15,6 10-1 16,2 10 2-16,3 14-1 16,2 11 1-16,3 12-1 15,-1 13 0-15,1 6 1 16,-6 16-1-16,-4 13 0 16,-7 4 1-16,-9 7-1 0,-4 8 0 15,-12 4 2-15,-11 4-1 16,-8 10 2-16,-4-1 0 15,-2 3 0-15,-8 10 1 16,-11-1 0-16,1 8 1 0,-5 3 1 16,-3 4-2-16,-4 1-4 15,0 3 0-15,2-5 0 16,0-6 0-16,7-6 0 0,-2-10 0 16,8-8 0-16,2-18 0 15,8-8 0-15,0-17 0 16,7-9 0-16,0-20-12 15,0-23-62-15,1-5-16 0</inkml:trace>
  <inkml:trace contextRef="#ctx0" brushRef="#br0" timeOffset="27560.8721">20934 8881 396 0,'0'0'-5'15,"0"0"-27"-15,0-15-38 16,-2-3-5-16</inkml:trace>
  <inkml:trace contextRef="#ctx0" brushRef="#br0" timeOffset="28990.3498">20129 6067 307 0,'0'0'4'0,"0"0"1"0,0 0 2 15,0-5 0-15,0 5 0 16,-3-10 0-16,3 10 2 15,-10-18 1-15,-2 8-2 0,2 0-2 16,-10 0 2-16,0-4-2 16,-7 2 1-16,-6-6-1 0,-8 4-2 15,-5-4 0-15,-9 0-1 16,-3-1-1-16,-13-6-2 16,-3-5 1-16,-10 0 0 0,-1-2 0 15,-5-4 0-15,-2-5 0 16,-4-1 1-16,-4 0-1 15,-5 0 0-15,1-4-2 16,-1 0-1-16,-11-3 0 0,2 4 1 16,-11-4-1-16,6-1 0 15,-5 3 1-15,0-3 0 16,-4 2 2-16,2-2 0 16,1-3-1-16,4 1 2 15,-1 0-2-15,3-2 0 0,-3 2 1 16,2-3-1-16,12 3 0 15,-5-2 0-15,1 0 1 16,6-1-1-16,9 3 1 16,-1 2 0-16,11-1 1 0,3 1-1 15,9 0 0-15,1 3 1 16,7-2-1-16,10 3 0 16,2 0 0-16,7 2 0 0,4-6-1 15,7 2 1-15,1 4 0 16,12 0-1-16,2-1 1 15,6 1-2-15,4 1 1 16,7 6 0-16,5-2-1 0,0 3 0 16,8 2 1-16,10 0 0 15,1-2 0-15,6 10-1 16,9-4 1-16,5 3 0 16,7-1 0-16,11 6 1 15,3 0-1-15,11 5 1 0,5 2 0 16,9 1 0-16,4 5 0 15,8 4 1-15,5 0-2 16,1 5 0-16,3 0 1 16,-1 7-1-16,3 4 0 0,0 4 0 15,-3 2 0-15,0 5 0 16,1 3 2-16,8 5-3 16,-3 4 2-16,3 0 0 0,1 7-1 15,4-1 0-15,1 3 0 16,-1 6 1-16,1-1-2 15,3 5 2-15,2-4-1 16,-1 6 0-16,0-4 0 16,1 6 0-16,1 0 0 0,1-2-1 15,-2 4 1-15,-8-2 0 16,1 3-1-16,-6 4 0 16,0-4 1-16,-3 3 1 15,1 3 0-15,-6-5 0 0,-5 4 0 16,4 0 0-1,-4-6 0-15,-1 3 1 0,-1-2-1 16,-14-6-1-16,0 5 0 16,-8 0 0-16,-3-3 0 0,-6-2 0 15,-8 3 0-15,-3-3 1 16,-9 1 1-16,0-7 0 16,-9-3-1-16,0 0 1 0,-10-5 0 15,-4-3 0-15,-5-8-1 16,-7-3 0-16,-6-8 0 15,-5-1 0-15,-5-8 0 16,-6-2 0-16,-7-4-1 0,-2-3-1 16,-6 0-2-16,5 0-5 15,-7 0-9-15,6-12-42 16,7 7-21-16,-2-2-5 16</inkml:trace>
  <inkml:trace contextRef="#ctx0" brushRef="#br0" timeOffset="30923.5845">15840 3478 239 0,'0'0'5'16,"0"0"4"-16,0-7 5 0,0 7 1 16,0 0 2-16,0 0 1 15,0 0 1-15,0-11-1 16,0 11-4-16,0 0-6 15,-2 8-3-15,-8 2-2 0,-3 4-2 16,-1 7-3-16,-9 0 0 16,4 8 1-16,-8 3 1 15,-6-1 1-15,-2 7 1 0,-5-2 0 16,5 2 0-16,-9 4 1 16,-3 0 0-16,-4 0-1 15,0 3 0-15,-6-1 0 16,-3 2 0-16,5-3-1 0,-5 4 0 15,3-2 0-15,-3 1 0 16,6-2 0-16,0-1 0 16,-1 6 0-16,-1-3 0 15,2-1 0-15,-3 4 0 0,-1-4-1 16,4-1 1-16,0 1 0 16,-1-3 0-16,7-3 0 15,1-1 0-15,2-1 0 16,3-8 0-16,8 5-1 15,0-7 1-15,1 0 0 0,5-6-1 16,-2 8 0-16,1-8 0 16,1 2-1-16,5-1 1 15,1-2-1-15,3-1 1 0,0-1 0 16,3-1 0-16,0-4 0 16,7 1 0-16,-2-2 0 15,2 0 1-15,-6 7-1 16,-5-4 0-16,6-3 1 0,-4 3-1 15,0-1 0-15,1 3 0 16,-6 1 0-16,3 0 1 16,3-4-2-16,-1-1 1 15,2 2 0-15,0-1 0 0,-2 4 0 16,4-6 0-16,2 1 0 16,-1 2-1-16,1 2 2 15,-3 3 1-15,-2 0-1 16,4-2 0-16,-2-1 1 0,0 2-1 15,3 1 0-15,-3-1 2 16,2-4-3-16,1 1 0 16,4-4 0-16,-1 0 0 15,-1 1 0-15,-1-1-1 0,4 0 2 16,-3 0-1-16,1 4 0 16,-7 0 1-16,3 1-1 15,1-3 0-15,-2 1 0 16,1-1 0-16,2-6 0 0,3-1-1 15,8-7 0-15,-11 10 1 16,11-10-1-16,0 0 0 16,-7 12 1-16,7-12 0 15,-3 10-1-15,3-10 1 16,-2 15 0-16,2-15 0 0,-5 18 0 16,5-18-1-16,0 17 1 15,0-17-1-15,-2 12 1 16,2-12-1-16,0 12 1 15,0-12-1-15,2 15 1 0,-2-15 0 16,3 14-1-16,-3-14 1 16,7 14-1-16,-7-14-1 15,7 15 0-15,-7-15-1 16,11 12 0-16,-11-12 0 0,14 13 0 16,-3-9 0-16,1 4 1 15,2-3 0-15,-1-2 0 16,4 1 1-16,-2-1 0 0,6-1 1 15,-4-2 0-15,3 0 0 16,-3 0 0-16,5 0-1 16,-2 0 2-16,0 0-1 15,0-5 0-15,3 1 0 0,4-2 1 16,-2-1-1-16,5 0 0 16,-1-6 0-16,6 1 1 15,2-3-1-15,3 1 1 16,-1-4-1-16,3-5 0 15,6 4 1-15,-3-6-1 16,5 0 0-16,-1 0 0 0,4-2 0 16,-1-4 0-16,2-2-1 15,6 1 1-15,0-6-1 0,-1 1 1 16,3-2-2-16,-2-1 0 16,2-5 1-16,0 6 0 15,-2-4 0-15,-3 1 0 16,-2 0 1-16,7-2 0 0,-2 2 1 15,2-3 1-15,3 1-1 16,-1-6 1-16,4 1 0 16,-1-1-2-16,2 0 1 15,1 3 0-15,0-2 0 0,-6 5-1 16,-4 3 1 0,-5 7 0-16,-6 0 0 0,-8 4 2 15,-2 2-1-15,-7 3 1 16,0 5-1-16,-4-7 1 15,2 2-1-15,2-4 1 0,5 5 0 16,3-7-1-16,2 2 1 16,5-1 0-16,-2 5-1 15,0 2 0-15,-2 4 1 0,-11 4-2 16,-5 6 1-16,-8 1-1 16,-3 5 0-16,-16 3 0 15,9-3-1-15,-9 3-1 16,-7 3-4-16,-5 8-16 0,-6 0-57 15,-5 5-2-15</inkml:trace>
  <inkml:trace contextRef="#ctx0" brushRef="#br0" timeOffset="31512.2189">13400 5937 253 0,'0'0'6'0,"0"0"5"0,0-9 3 15,0 9 1-15,0 0-3 16,0 0 2-16,0 0 2 0,0 0 1 16,7 27-4-16,0 5-6 15,1 10-1-15,2 11-2 16,-1 10 2-16,2 9 0 0,-4 3-3 15,0 3-1-15,-2-3 0 16,0-3 0-16,-5-5-1 16,2-2-1-16,-2-8 0 15,0-9-2-15,4-4-3 0,-4-8-4 16,0-6-8-16,0-7-2 16,0-8-3-16,0-15-27 15,0 0-27-15,0 0-4 16</inkml:trace>
  <inkml:trace contextRef="#ctx0" brushRef="#br0" timeOffset="32069.5504">13750 5920 360 0,'0'0'3'0,"0"0"-1"15,0 0 1-15,0 5-1 16,0 5 1-1,-3 18 0-15,0 9 0 0,1 13 2 16,2 9-3-16,-5 6 1 0,2 10 0 16,2 8 0-16,-2-4-1 15,1-2-1-15,-2-4 0 16,3-8-1-16,1 0-1 0,-3-11-1 16,3-4-4-16,-3-11-6 15,0-4-7-15,3-12 0 16,-2-4 3-16,2-6-1 15,0-13-1-15,0 0 3 0,0 0 4 16,-8-3 7-16,8 3 10 16,-4-14 0-16,4 14-3 15,-7-15 3-15,7 15 1 16,-6-10 2-16,6 10-2 0,0 0-2 16,0 0-1-16,0 0 0 15,-7-8-1-15,7 8-4 16,0 0-6-16,0 0-5 15,0 0-7-15,-7-3-6 16,7 3-9-16,-15 0-21 16,15 0-15-16</inkml:trace>
  <inkml:trace contextRef="#ctx0" brushRef="#br0" timeOffset="32276.934">13347 6911 238 0,'0'0'6'0,"0"0"3"16,0 0-2-16,0 0 0 0,0 0-3 16,0 0 2-16,0 0-1 15,0 0 0-15,5 0-5 16,3 0-3-16,4 3 1 0,0-1-5 16,6 1-5-16,2-3-26 15,4 0-24-15,-1-3-5 16</inkml:trace>
  <inkml:trace contextRef="#ctx0" brushRef="#br0" timeOffset="33889.9118">13526 6864 287 0,'0'0'5'0,"0"0"4"0,0 0 0 0,-9 0 4 15,-2 0 0-15,-4 0 2 16,-3 0 2-16,-3 0 1 16,-9 0-4-16,0 0-3 15,-5 0-1-15,0 0-3 0,-2 0-1 16,2 0-1-16,-3 0-1 16,8 2-2-16,2 1-1 15,2 2-1-15,6-2-1 0,8-2 0 16,-3 3-1-16,15-4-1 15,-10 14 2-15,10-3-3 16,0-2 2-16,7 6-1 16,2 3 2-16,0 1 0 0,1 6 1 15,-3-3 0-15,4 5 0 16,-4-2 1-16,0 5-1 16,-7-5 1-16,3-1 0 15,-3-1-1-15,0-2 1 16,-3-2 0-16,-2-1 0 15,-2-7 0-15,2 1 1 0,5-12 0 16,-13 15-2-16,13-15 1 16,0 0-1-16,0 0-3 15,-7 8 1-15,7-8 0 0,7 0-1 16,6 0 0-16,4-6 0 16,7 4 1-16,6-3 1 15,6 3 3-15,4 0-2 0,4-6 0 16,-2 6 0-16,4-4 0 15,-5 4 0-15,-4 2 0 16,-3-4-1-16,-8 4 0 16,-3-3 0-16,-5 3 0 0,-4 0 1 15,-3-3 0-15,-11 3 0 16,14-1 0-16,-14 1 0 16,12-3 0-16,-12 3 1 15,13-5-1-15,-13 5 0 0,12-6 1 16,-12 6-1-16,11-2 0 15,-11 2 0 1,0 0 1-16,12-4 0 0,-12 4-1 16,0 0 1-16,7-11 0 0,-7 11-1 15,13-15 1-15,-7 5-1 16,2 0 0-16,3 3-1 16,0-5 1-16,2 4-2 0,-2 1 0 15,1 0-1-15,0 2-1 16,0 2 0-16,-2 1 1 15,1 2-1-15,-2 0 0 16,-9 0 2-16,13 0 0 16,-13 0 1-16,13 0 0 0,-13 0 2 15,0 0-1-15,9 0 2 16,-9 0-1-16,0 0 1 16,0 0-1-16,0 0 1 0,0 0-1 15,0 0 0 1,0 0 0-16,0 0-1 0,0 0 1 15,0 0 0-15,0 0 1 16,0 0-1-16,0 0 2 16,7-11-1-16,-7 11 1 0,5-17 0 15,4 7 0-15,-2-3-1 16,-5-1 1-16,3-3-1 16,-5 0 0-16,0-3 0 0,0-1-1 15,-2 1 2-15,-3 4-2 16,-2 1 0-16,-2 3 1 15,4 1-1-15,5 11 0 16,-7-9-1-16,7 9-1 16,0 0 1-16,-7 9-1 0,5 2-1 15,-1 1 0-15,1 0 0 16,-4 6-1-16,4-2 0 16,-1-3-2-16,-2 2-2 15,5-5-2-15,0-10 0 0,-9 15-1 16,9-15 0-16,-16 5 2 15,9-5 1-15,-5 0 2 16,-1-3 2-16,-4-2 3 16,2 1 1-16,-2-4 4 0,2 1 2 15,3-1 0-15,1 5 0 16,11 3-3-16,-12-7 0 16,12 7 1-16,0 0-2 0,12 0-2 15,3 0-2-15,5 4 0 16,4-1 0-16,9-3 3 15,2 3-1-15,3-3 0 0,-1 0-1 16,-5 0 0-16,-2-3 0 16,-5 0-1-16,-6 2 0 15,-7 1 1-15,-2 4 1 16,-10-4 0-16,3 21 0 16,-3-7 2-16,-5 6-1 0,-3 2 1 15,4 1 0-15,-4 2-1 16,0-3 0-16,4 0-1 15,2-2 0-15,-3 2 1 16,0-9-1-16,-1 2 1 16,1-3 0-16,-4-2 1 15,-1 0 0-15,-5-3-1 0,0 0 1 16,-2-2-3-16,-6 1 0 16,-5 4-3-16,-9-4-11 0,-7 4-62 15,-2 8-2-15</inkml:trace>
  <inkml:trace contextRef="#ctx0" brushRef="#br0" timeOffset="35421.2178">20004 8412 209 0,'0'0'10'0,"0"0"4"0,-2-9 5 0,2 9 0 16,0 0 2-16,0 0-4 15,-8-10 4-15,8 10-1 0,-4 24-8 16,1 6-4-16,-2 12-4 15,1 9 0-15,-6 12 1 16,7 7 1-16,-5 4-2 16,0 3-1-16,3-11 1 15,3 4-1-15,0-8-1 0,2-7-1 16,0-6-1-16,0-7 1 16,0-4-1-16,2-9 0 15,-2-3-1-15,2-9 0 0,-2-3 0 16,0-4 2-16,0-10 1 15,4 8 1-15,-4-8 0 16,0 0 1-16,0 0 1 16,0 0 0-16,0 0-1 0,0 0 0 15,0-5-3-15,0 5-2 16,0 0-1-16,0 0-1 16,0 0 0-16,9-3 1 15,2 3 0-15,13 0 0 0,6 0 2 16,12 3 1-16,15-3 2 15,16 0 2-15,13 2-1 16,14-2 0-16,9 0 0 16,3 0 0-16,3 0-1 15,-10 3-1-15,-6-1 0 0,-17 5-1 16,-5-2-1-16,-23 3-1 16,-16-4-1-16,-9 1-1 15,-12 0 0-15,-6 2-2 16,-11-7-8-16,-4 11-22 0,-5-4-43 15,-21 1-2-15</inkml:trace>
  <inkml:trace contextRef="#ctx0" brushRef="#br0" timeOffset="35592.3363">20211 9460 327 0,'0'0'1'0,"0"0"0"0,0 0 1 15,15 0 0-15,8-4 2 0,14-2-1 16,9 1 0-16,14-2-10 16,15 0-29-16,12 2-31 15,-3 0-3-15</inkml:trace>
  <inkml:trace contextRef="#ctx0" brushRef="#br0" timeOffset="35706.9154">20750 9418 319 0,'0'0'5'0,"0"0"-1"15,-12 0-1-15,12 0 0 0,0 0 2 16,0 0 0-16,0 10-9 16,17-5-57-16,18-2-8 15</inkml:trace>
  <inkml:trace contextRef="#ctx0" brushRef="#br0" timeOffset="37095.6714">13303 8142 275 0,'0'0'7'16,"0"0"3"-16,0 0 4 15,0 0 3-15,-8-12-1 0,8 12 1 16,0 0 1-16,0 0-1 16,0 0-7-16,0 0-4 15,0 0-2-15,-5 10-2 16,5 6-2-16,0-2 1 16,2 3 0-16,1 4 0 0,0-3 1 15,-1 1-1-15,1-3 0 16,-1-5 0-16,-2-2 2 15,0-9 1-15,0 0 2 16,0 0 0-16,0 0 0 0,7-12-1 16,-7-3 1-16,0-10-1 15,3-2-1-15,-1-3-3 16,3-6 0-16,1-2 0 16,-1 5 0-16,-1 0 1 0,1 1 0 15,2 6 0-15,4 1 0 16,-1 5-1-16,2 2 0 15,1 4-1-15,1 2 0 16,2 4-2-16,0 6 1 0,2 2 1 16,-1 12 0-16,-2 5 1 15,2 7 0-15,-2 5 2 16,0 5-1-16,-2 8 1 16,-3 0 0-16,3-2-1 0,-4 1-1 15,1-5 1-15,-2-2 0 16,-1 0-1-16,-2-8 0 15,0-4-1-15,0-4 0 16,-3-6-2-16,1-1-2 16,-3-11-4-16,2 12-6 15,-2-12-16-15,-10 0-52 0,10 0-3 16</inkml:trace>
  <inkml:trace contextRef="#ctx0" brushRef="#br0" timeOffset="37687.8937">11791 7848 165 0,'0'0'6'16,"0"0"-1"-16,0 5 1 16,0-5 1-16,0 0 4 0,12 4 1 15,4 4 3-15,6-5-1 16,32 1-1 0,14 9 0-16,18-6 0 15,19 3-1-15,17-2-4 16,20-1-1-16,14-5-2 15,15 1 0-15,-6-3-4 16,6 0 0-16,8-3 1 16,7-2-1-16,-2 5-1 15,-2 0-1-15,-6 0-6 0,1 3-1 16,-16 2-3-16,-14 2-4 16,-12 1-5-16,-22-3-2 15,-8 2-4-15,-22 1 1 0,-19-4 3 16,-19 4 6-16,-8-5 7 15,-13-1 3-15,-8 1-6 16,-4 1-27-16,-12-4-6 16</inkml:trace>
  <inkml:trace contextRef="#ctx0" brushRef="#br0" timeOffset="38426.4964">13278 8185 281 0,'0'0'7'16,"0"0"2"-16,0 0 1 0,0 0-2 16,0 0 0-16,0 0-1 15,-6 7 0-15,5 3 1 0,-8 2-7 16,7 3-2-16,-3 1-1 16,5 5 2-16,-5-1 1 15,5 0-1-15,8-6 1 0,-4 2-1 16,2-6 2-16,-6-10 1 15,14 10 2-15,-14-10 0 16,10 0 0-16,-7-7 2 16,0-6-1-16,-1-8 0 0,-2-1-2 15,5-7-2-15,-2-9 0 16,1 1-1-16,1-2 1 16,2-1 0-16,4 1 1 15,-1 1 0-15,2 5 0 0,3 7 1 16,3 4-2-16,-1 7 0 15,1 6-1-15,3 3-1 16,2 6 0-16,-1 7-1 16,1 6 1-16,-1 9 0 0,-2 5 0 15,0 5 1-15,-5 3 0 16,0-3 1-16,-5 3 0 16,-1-3 0-16,0 0-1 15,-2-5 0-15,0-7 0 0,-2 4-5 16,0-10-3-16,0 1-9 15,-5-5-11-15,0-10-33 16,0 12-17-16</inkml:trace>
  <inkml:trace contextRef="#ctx0" brushRef="#br0" timeOffset="38558.4329">13558 8219 188 0,'0'0'1'0,"0"0"-2"0,0 0 1 15,0 0-6-15,0 0-36 16,-7 5-11-16</inkml:trace>
  <inkml:trace contextRef="#ctx0" brushRef="#br0" timeOffset="38958.7422">12040 8350 32 0,'0'0'4'0,"0"0"5"16,0 0 7-16,9 0 3 15,7 0 3-15,13 0 3 16,11 0-1-16,17 0 3 0,12 0-2 16,29 3-6-16,16-3-6 15,24 0-3-15,12 0-2 16,27 0-2-16,5 0-1 0,14 0-3 15,6 0 0-15,-11 3 0 16,-10-1-3-16,-7 1-3 16,-11 1-9-16,-22-1-26 15,-11 5-20-15</inkml:trace>
  <inkml:trace contextRef="#ctx0" brushRef="#br0" timeOffset="39377.3667">12358 8033 173 0,'40'-1'3'0,"44"-3"0"0,48 2 2 16,37-3 0-16,45 2 0 16,34 3-13-16,30 0-42 0,38 0-2 15</inkml:trace>
  <inkml:trace contextRef="#ctx0" brushRef="#br0" timeOffset="45309.4773">18931 9418 222 0,'0'0'7'0,"0"0"5"15,-10-7 2-15,10 7 3 0,-13-5 1 16,13 5 0-16,-12-7-1 16,12 7-1-16,0 0-6 15,0 0-4-15,14-3-1 16,20 3-2-16,10 0 1 16,23 3 0-16,25-3 2 0,29 2 2 15,19 0-1-15,17 1-1 16,14 0 1-16,13-1-1 15,12 3-1-15,-2 0 0 0,3 0 0 16,-4 2-1-16,4-2-1 16,-6 2 1-16,-2-2-1 15,-12 1-1-15,-13-2 0 16,-20-2-2-16,-25 4 1 0,-25-5 0 16,-23-1 1-16,-25 0-2 15,-18 3-4-15,-17-3-2 16,-22 0-5-16,-19 0-10 15,-9 0-30-15,-4 3-27 0,-24 2-7 16</inkml:trace>
  <inkml:trace contextRef="#ctx0" brushRef="#br0" timeOffset="45821.8453">19142 9401 295 0,'0'0'2'0,"0"0"-1"15,0 0 0-15,0 0 1 16,5 8 1-16,-3 6 1 0,3 13 2 16,-4 9 2-1,8 8-3-15,-4 5 1 0,3 13 1 16,-4 3-1-16,0 1-2 16,1-1-1-16,-3-6-1 15,0-2 0-15,-2-8 0 0,0-1-1 16,-2-12 0-16,0-7 0 15,-4-5 0-15,3-9-1 0,-1-3 0 16,4-12 0-16,0 12-1 16,0-12 1-16,13 0 0 15,2-7 0-15,15-3 1 16,10 0 1-16,20-5 1 16,18 1 1-16,19-2 1 15,20-1 1-15,22 2 1 0,18 1-1 16,11 4 1-16,6 3-3 15,-2 2-2-15,-6 5-7 16,-8 0-20-16,-12 5-49 0,-24-1-3 16</inkml:trace>
  <inkml:trace contextRef="#ctx0" brushRef="#br0" timeOffset="46803.4522">7754 9383 379 0,'0'0'6'0,"0"0"1"15,0 0 1-15,0 0 0 16,0 0 0-16,0 0 0 16,0 8 1-16,0 4 0 0,2 3-5 15,6 5-2-15,-2 2-1 16,5 4 0-16,4 1 0 15,0 0 0-15,2-6 0 16,6 2 0-16,-1-8 1 16,3-10 1-16,5-2 0 0,4-11 1 15,6-10 1-15,10-14 0 16,8-7 1-16,11-14 1 16,11-8-1-16,6-9 1 15,6 1-1-15,8 1-3 0,-3-3-3 16,-5 9 0-16,-5 8 0 15,-10 7 0-15,-9 10 0 0,-15 8 0 16,-12 9 0-16,-9 4 0 16,-11 3 0-16,-5 6 0 15,-9 5 0-15,-7 2 0 16,0 0 0-16,0 0 0 16,0 0 0-16,0 0 0 15,0 0 0-15,0 0 0 0,0 0 0 16,0 0 0-16,0 0 0 15,0 0-19-15,5 8-69 16,-5-8-3-16</inkml:trace>
  <inkml:trace contextRef="#ctx0" brushRef="#br0" timeOffset="49356.5201">13335 9101 394 0,'0'0'6'0,"0"0"3"15,0 0 1-15,0 0 0 16,0 0 1-16,0 0 2 16,7 17 0-16,-2 1 1 0,-5 3-6 15,5 11-3-15,-3-3-1 16,4 10 0-16,-4-2-1 15,3 5-2-15,0-5 0 16,-3-1 0-16,1-7-1 0,-1-2 0 16,1-4-1-16,-1-4-3 15,-2-7-6-15,0-1-16 16,0 1-54-16,0-12-5 16</inkml:trace>
  <inkml:trace contextRef="#ctx0" brushRef="#br0" timeOffset="49776.1981">13372 8845 306 0,'0'0'5'15,"-12"-12"2"-15,4 5 4 0,-7 0 1 16,-5-3 2-16,-7 5 3 16,-5 2 2-16,-8 8-1 15,-2 15-2-15,-3 20-2 16,-3 12-2-16,6 15-2 0,-2 15 0 15,6 8-3-15,8 8 0 16,16 0-1-16,9 2-1 16,10-6-2-16,20-7 0 15,12-13 0-15,13-10-1 16,12-9 0-16,10-18 0 0,5-15-2 16,2-10 0-16,-1-12 0 15,-2-12 0-15,-3-15 0 0,-4-13 0 16,-11-14 0-16,-6-14 0 15,-15-10 0-15,-5-16 0 16,-20-8 0-16,-12 1 0 16,-12-1 0-16,-22 10 0 15,-14 11 0-15,-14 15 0 0,-10 17 0 16,-5 20 0-16,-2 15 0 16,1 14 0-16,8 12 0 15,9 12 0-15,12 18-2 16,8 23-80-16,28-8-5 0</inkml:trace>
  <inkml:trace contextRef="#ctx0" brushRef="#br0" timeOffset="50603.5244">20470 10727 446 0,'0'0'4'0,"0"0"2"16,0 0 2-16,0-9 0 16,0 9 2-16,0-7 0 15,0 7 0-15,12-17-1 16,3 7-9-16,2 0 0 16,8 3 0-16,5 2 0 0,-3 0 0 15,5 5 0-15,-2 3 0 16,-2 6 0-16,-8 8 0 15,-8 6 0-15,-10 1 0 0,-6 10 0 16,-17-3 0-16,-11 6 0 16,-5-1 0-16,-9-5 0 15,3-2 0-15,1-3 0 0,1-7 0 16,9-3 0-16,7-7 0 16,10-4 0-16,15-5 0 15,0 0 0-15,12 0 0 16,14-3 0-16,1-1 0 15,10-3 0-15,3-1 0 0,5-1 0 16,0-2 0-16,-3 2 0 16,-3-2 0-16,-6 2-10 15,-6 3-12-15,-7-4-35 16,-5 5-31-16,-7-5-2 16</inkml:trace>
  <inkml:trace contextRef="#ctx0" brushRef="#br0" timeOffset="51093.5728">20683 10635 309 0,'0'0'5'0,"0"-12"4"16,-4 1 2-16,-1-2 3 0,-3-4 3 16,-4-2 2-16,-6-1 0 15,-10-2 0-15,-4 6-5 16,-7 4-2-16,-8 8-3 0,-1 4-2 15,-7 4-1-15,0 18-2 16,-2 11 0-16,2 11 0 16,6 11 0-16,7 9 0 15,7 8-1-15,18 2 2 16,9 4 1-16,13-7-2 16,20-1-1-16,15-9-3 15,17-11 0-15,10-11 0 0,15-10 0 16,6-12 0-16,3-10 0 15,4-13 0-15,-3-7 0 0,-3-18 0 16,-7-11 0-16,-7-10 0 16,-8-15 0-16,-15-12 0 15,-12-8 0-15,-20-5 0 16,-15-1 0-16,-18 2 0 0,-20 11 0 16,-20 12 0-16,-23 14 0 15,-11 16 0-15,-5 19 0 16,-4 14 0-16,4 10 0 15,3 13 0-15,16 14 0 16,14 5 0-16,18 12 0 0,17 3 0 16,14 7-11-16,10-4-30 15,17-1-48-15,13-6-1 16</inkml:trace>
  <inkml:trace contextRef="#ctx0" brushRef="#br0" timeOffset="51956.1157">20121 10094 329 0,'0'0'6'16,"0"0"2"-16,0 0-1 16,0 0 2-16,0 0 3 0,-2 7 2 15,15-2 0-15,14 4 3 16,17-2-5-16,18 1-1 15,18-2 1-15,24 2 0 0,16-3-3 16,17-3-1-16,4 4-2 16,8-2-1-16,-4 6-1 15,-7-3-2-15,-8 4-1 16,-18-4 1-16,-8 3-1 0,-16-2 0 16,-17-1 0-16,-16-2 0 15,-10-3 1-15,-13 1 0 16,-10-3 1-16,-9 0-3 15,-13 0 0-15,0 0 0 0,3-5 0 16,-3 5 0-16,-5-10 0 16,5 10 0-16,-11-12 0 15,11 12 0-15,-9-11 0 16,9 11-3-16,-5-12-1 16,5 2-2-16,2-2 0 0,6-3-2 15,1-5 0-15,4-4-1 16,2-7 0-16,5-3 1 15,3-5 0-15,-4-6 1 16,6-2 2-16,-3-8 2 0,1 6 3 16,-4-4 2-16,-1 7 3 15,-6-2 1-15,-1 12 2 16,-7 3 1-16,-1 10-1 0,-1 6-1 16,-2 17-2-16,0 0-1 15,-9 8-1-15,-4 21-1 16,-2 12-2-16,2 7 0 15,-2 10 0-15,3 8 0 0,0 4 1 16,2 2-1-16,3-8 0 16,7-4-1-16,-1-8-2 15,-1-7-3-15,-3-12-5 16,0-2-5-16,-2-16-6 16,-1-5-3-16,-2-10 0 0,5-7 2 15,0-11 8-15,1-10 9 16,4 6 10-16,0-5 7 15,2 7 5-15,-2 2 5 16,0 18-2-16,0 0-1 0,-8 6-11 16,3 17-78-16,0 3-5 15</inkml:trace>
  <inkml:trace contextRef="#ctx0" brushRef="#br0" timeOffset="64286.5853">14496 12485 37 0,'9'0'7'15,"12"2"6"-15,8 0 3 0,13 1 2 16,20 0 6-16,17-1-1 15,30 1 2-15,22 0 0 16,23-3-7-16,23 2-3 16,21-2-2-16,13 2-2 15,26 0 0-15,14 7-2 0,13-5 0 16,7 7 0-16,14 1-2 16,4-3 1-16,7 9-3 15,3-1-1-15,2 1-1 16,0-3-2-16,-7 4 0 0,2-6 0 15,-10 4-1-15,-5-8 1 16,-10 4-1-16,-8-1 0 16,-21-2 1-16,-17-2-1 15,-21 2 0-15,-16 0 0 0,-29-3 0 16,-26 1 0-16,-33-1 0 16,-20-2 0-16,-26 0-1 15,-12-3-3-15,-21 3-5 16,-21-5-26-16,0 0-31 0,-16 7-5 15</inkml:trace>
  <inkml:trace contextRef="#ctx0" brushRef="#br0" timeOffset="65222.9705">9847 14955 189 0,'0'0'1'16,"0"4"3"-16,0 9 2 15,0 6 1-15,0 17 5 16,0 3 3-16,5 21 4 15,0 12-1-15,2 14 1 16,1 10-1-16,4 11-2 0,-2 7-1 16,0 8-2-16,0 5-4 15,-3-4-2-15,-2 1-1 16,-5-3-1-16,6-5-3 16,-6-6 3-16,0-6-3 0,0-8 0 15,0-9 1-15,0-5-2 16,-2-8 1-16,2-7 0 15,-4-5 0-15,4-8-1 16,-5-6-3-16,3-7-5 16,-1-23-7-16,3 2-12 0,-2-5-24 15,2-15-24-15,-5 19-6 16</inkml:trace>
  <inkml:trace contextRef="#ctx0" brushRef="#br0" timeOffset="66702.0869">9879 14920 159 0,'0'0'5'0,"0"0"2"15,0 0 1-15,0 0-1 0,0 0 1 16,0 0 0-16,5 0 1 16,-5 0 1-16,15 0-2 15,0 0-2-15,10 0 1 16,0 0 2-16,15 3-1 16,6-3 1-16,9 5-2 15,11-3 1-15,3 1-2 0,5 0 0 16,8-2-1-16,3-1-2 15,0 0 0-15,1 0-1 0,-1 0 0 16,0 0 0-16,-4-1-1 16,1 1 0-16,-7-3 0 15,-3 3 0-15,1 0 0 0,-6 0 0 16,-4 0 0 0,-3 0 1-16,-4 0-1 0,-5 0 0 15,-8 0 0-15,-1-3-1 16,-10 3 1-16,-7 0-1 15,-4 0 0-15,-7 0 1 0,-7 0-1 16,-7 0 1-16,0 0 1 16,10 0 1-16,-10 0 0 15,0 0 0-15,0 0 0 16,-4 0 1-16,4 0 0 0,-16 0 0 16,6 0-1-16,-1 0-1 15,2 0-1-15,-1 0 0 16,-1 0-1-16,5 6-1 15,-3 5 0-15,1 9 0 0,0 10 0 16,1 10 0-16,0 11 1 16,0 12 2-16,2 14 0 15,1 3 1-15,0 12 0 16,1 0-2-16,3 4 2 0,0-1-1 16,0-1 1-16,0 1 0 15,0-6-1-15,0-5 0 16,0-2 2-16,0-5-1 15,0 0 1-15,0-3 0 0,0-3-3 16,0 1 4-16,-2-4 0 16,-1-7 0-16,3 3 0 15,-4-2 0-15,1-2 0 16,1-4 0-16,-1-3 1 0,1-3-3 16,-1-3 0-16,3-5-1 15,0-3 0-15,0-4 0 16,0-4-1-16,0 0 1 15,0-16-3-15,0 0 1 16,0-1-1-16,0 3 1 16,0-5-1-16,0 5 0 0,0-3 0 15,0 1 0-15,0-3 2 16,0 3 0-16,0-5-1 0,0 4 1 16,0-4 0-16,0 4-1 15,0-2 1-15,0-3-1 16,0 2 1-16,0-11-1 15,0 14 0-15,0-14 1 16,0 10-1-16,0-10 1 0,0 0-1 16,0 7 1-16,0-7 1 15,0 0-1-15,0 0-1 16,0 0 1-16,0 0 0 16,0 0-2-16,-8 3 1 15,8-3-2-15,0 0 0 0,-12 0-2 16,12 0-1-16,-10-8 0 15,10 8-1-15,-17-5-4 16,7 3-7-16,0-3-17 16,-5-2-39-16,2 1-7 0</inkml:trace>
  <inkml:trace contextRef="#ctx0" brushRef="#br0" timeOffset="67546.3213">9854 17098 259 0,'0'0'5'16,"0"0"-1"-16,0 0 0 0,0 0-1 16,0 0 3-16,0 0 0 15,0 0 2-15,10 14 0 0,-2 4-2 16,-1 4-2 0,-2-9 1-16,0 5 1 0,-3 1-2 15,6-2 0-15,-3 5-1 16,0 0 0-16,-2-2-1 15,1 3 0-15,-1-3 2 16,-1-1-1-16,1-3 1 0,-1 0-1 16,-2-1 0-16,4 4 0 15,-4-10 0-15,0 3-2 16,2-2 2-16,-2-10-3 0,0 10 0 16,0-10-1-16,0 0-1 15,0 0 1-15,10 5 1 16,-10-5-2-16,17 0 2 15,0 0 0-15,3 0 0 0,4 0 2 16,6 0 1-16,8 0 0 16,2 0 1-16,10 0 0 15,5 0 2-15,7 0-2 16,7-3 0-16,3 3 1 16,3 0-2-16,4 0-1 15,6 0 0-15,-3 0-1 0,4 0 0 16,-3 0 1-16,-4 3-1 15,-1-3 0-15,-4 2 1 16,-9 1-1-16,-3-1 1 16,-11 3 0-16,-1-3 2 0,-10 1 0 15,-5 0 1-15,-5-1 2 16,-5 0-3-16,-8 1 2 0,-1-1-1 16,-9-2-1-16,-7 0 0 15,0 0-3-15,0 0-3 16,0 0-8-16,0 0-15 15,-7 5-53-15,7-5-3 16</inkml:trace>
  <inkml:trace contextRef="#ctx0" brushRef="#br0" timeOffset="67683.1052">11525 17423 393 0,'0'0'-1'16,"0"0"0"-16,0 0-1 15,0 0-4-15,0 0-14 16,0 4-34-16,0-4-20 0</inkml:trace>
  <inkml:trace contextRef="#ctx0" brushRef="#br0" timeOffset="69554.1949">12527 16131 102 0,'0'0'6'0,"0"0"3"16,9 0 5-16,-9 0 3 15,28 5 0-15,-1-2 0 16,5-3 3-16,11 5 2 0,4-2-1 16,15-3-3-16,6 3-3 15,9-3-1-15,7 0 0 16,1 0-1-16,5 0 0 15,-1-3-4-15,-3 0-2 0,1-2-1 16,-7 2-3-16,-3 0-1 16,-9 3 0-16,-11-2-1 15,-1 2-1-15,-6 0 1 16,-8 0-1-16,-8 0 2 16,-8 0-2-16,-6 0 3 0,-8 0-2 15,-1 0 1-15,-11 0-2 16,0 0-5-16,0 0-8 15,-13 2-17-15,-4-2-41 16,2 0-5-16</inkml:trace>
  <inkml:trace contextRef="#ctx0" brushRef="#br0" timeOffset="70513.847">12522 16194 256 0,'0'0'6'0,"0"0"0"0,0 0 0 16,0 0 1-16,-10 0 0 15,10 0 0-15,-2 12 0 0,2 0 0 16,0 3-4-16,0 3-2 16,5-1 0-16,-1 5 0 15,4-2 0-15,-1 2 0 0,1-5-1 16,-1 1 1-16,-2-8-1 16,2 0 1-16,-7-10-1 15,5 12 2-15,-5-12-1 16,0 0 1-16,0 0 0 0,13 3 1 15,-13-3-1-15,15 0 0 16,0-3 0-16,-1-2-1 16,9 1 1-16,-3-1-2 15,8-1 0-15,-1 4-1 0,10-3 1 16,0 0 0-16,3 3 0 16,6-4 0-16,8 2 1 15,2 1 0-15,-1 0 1 16,7 3-1-16,3-2 1 15,0 2 0-15,-3 0 0 0,-2 0-1 16,2 0 0-16,-2 2 0 16,0 1 0-16,-7 3-1 15,-2-5 1-15,-1 1-1 0,-6 2 0 16,-5-2 1-16,-1-2-1 16,-8 3 1-16,-2-3 0 15,-9 2-1-15,1-2 1 0,-8 0 0 16,4 0 1-16,-16 0 1 15,13 0 0-15,-13 0 2 16,0 0-1-16,8 0 0 16,-8 0 1-16,0 0-1 15,0 0-1-15,0 0 0 0,0 0-2 16,0-11 0 0,0 11 0-16,0 0 0 0,0-12-1 15,0 12 0-15,0-17-1 16,0 5 0-16,0-3-1 15,4 0 0-15,-2-5 0 0,0 4-1 16,2-2 1-16,0-2 0 16,-4 5-1-16,2 2 2 15,0 4 1-15,-2 9 0 16,2-13-2-16,-2 13 0 0,0 0-1 16,0 0-7-16,-2 8-19 15,-6-1-44-15,8 3-2 16</inkml:trace>
  <inkml:trace contextRef="#ctx0" brushRef="#br0" timeOffset="72762.3616">12547 16483 298 0,'0'0'4'0,"0"0"1"16,0 0 3-16,-5-9 2 16,5 9-1-16,0 0 3 15,-2-9 0-15,2 9 2 16,0 0-3-16,0 0-3 0,0 0-2 15,0 0 0-15,0 0-1 16,0 0-2-16,0 0 0 16,0 0-1-16,0 0-1 0,0 0-1 15,0 0 0-15,0 0-1 16,0 0 1-16,2 6-1 16,1 2 0-16,-1 7 1 15,0-3 0-15,1 5 0 0,-1 0 0 16,-2 3 1-16,3 0-3 15,-3-1 2-15,2-1 1 16,0-1-1-16,-2-2-1 16,3-3 0-16,-1-1 0 15,4-1-2-15,-6-10-2 16,7 8-10-16,-7-8-24 16,0 0-36-16,15 0-5 0</inkml:trace>
  <inkml:trace contextRef="#ctx0" brushRef="#br0" timeOffset="73967.0878">12536 16474 176 0,'0'0'5'0,"0"0"7"15,0 0 2-15,0 0 3 16,9-3 3-16,-9 3 0 0,0 0 1 16,0 0 0-16,0 0-4 15,0 0-7-15,0 0-3 16,0 0-1-16,0 0-1 15,9 10-2-15,-9 3 0 0,3-1-1 16,-3 2 1-16,4 6 0 16,1 0-2-16,-1 6 3 15,0-7-2-15,4 0-1 16,-1-2 1-16,0 3 0 0,6-7 0 16,-1 0 2-16,1-3 0 15,4-5-1-15,-2-3 0 16,5 0 0-16,-3-2 0 15,4 0 1-15,-7-4-1 16,4-1 1-16,-4-5 1 16,4-5-2-16,-6-1 0 0,1-3 0 15,-1-1 0-15,-5-2 0 16,-2 0-1-16,1-2 1 0,-1 8-2 16,-5-1 2-1,0 2-1-15,0 3 1 0,0 2 0 16,-3 0 0-16,3 10 0 15,-2-16-1-15,2 16 0 16,-6-9-1-16,6 9 0 16,0 0 0-16,0 0-2 15,0 0 0-15,0 0-2 0,0 0 1 16,0 0 0-16,0 7-1 16,0 5 1-16,0 4 0 0,0 3 1 15,0 1 0-15,0 4 2 16,0 4-3-16,0-3 3 15,0-3-1-15,0-2 1 16,0-1 0-16,0-1 1 0,-2-5 0 16,-3-1 0-16,5-12 3 15,-14 15-3-15,1-13 0 16,-2 1 0-16,-3-1 1 0,-1-2-2 16,-6 0 0-16,-1-5 0 15,0 0 0-15,1-2 0 16,2-3 0-1,1 3-1-15,4-1 1 0,6 3-1 16,-1-3 0-16,13 8-1 16,-7-5-4-16,7 5-10 0,0 0-27 15,0-15-41-15,12 13-3 16</inkml:trace>
  <inkml:trace contextRef="#ctx0" brushRef="#br0" timeOffset="76402.3807">12666 16121 64 0,'0'0'4'16,"0"0"3"-16,0-8 2 16,0 8 4-16,0-13 3 15,0 3 0-15,0-5 2 0,0-5-1 16,0 2-1-16,0-4-3 16,0 0-2-16,-2-2-3 15,0-2 0-15,-4-4-3 16,3 5 1-16,-4-1 1 0,5-2 0 15,-2 1 0-15,0-3-1 16,-4 1 1-16,8-4-1 16,-7 1 0-16,7 0-1 15,0 0-2-15,0 0-1 16,-5-5 0-16,5 2-1 0,0-5 1 16,3 3-2-16,6-6 0 15,-9 5 0-15,11-3 1 16,-10 7 1-16,8-3-2 15,-5 2 2-15,1 5 0 0,-1 1-1 16,-2 2 1-16,-2-3-1 16,2 2 1-16,-2 2-1 15,0-2 0-15,0 0 0 0,3 1-1 16,-3 0 0-16,1 2 0 16,-1 0 1-16,4 3-1 15,-2 3 0-15,0-1 0 16,0 2 1-16,-2-1 0 15,3 3-1-15,-3-1 1 0,0 5 0 16,3 0 0-16,-3-1 0 16,0 1 0-16,2 2-1 15,-2 10 1-15,1-15-1 0,-1 15 0 16,5-16 0-16,-5 16-1 16,2-16 1-16,-2 16-1 15,3-13 1-15,-3 13 0 16,1-10 0-16,-1 10 1 15,0 0-1-15,0 0 1 16,6-7 0-16,-6 7 0 0,0 0 1 16,0 0-1-16,0 0-1 15,0 0 1-15,0 0-1 16,0 0-1-16,0 0 0 0,0 0-2 16,-6-5 0-16,6 5 1 15,-17-4-2-15,0 1 0 16,-3 1 2-16,-3 2 0 15,-4 0 0-15,-3 0 2 0,-2 0 0 16,-5 0 0-16,-5 0 1 16,5 0 0-16,-12-3 0 15,3 0 0-15,-6 1 0 16,-3-2 0-16,-3 0 0 0,-3 2 0 16,-4-4-1-16,-4 4 0 15,-1-3 0-15,0 3 1 16,1-1-1-16,-1-2 0 15,0 2 0-15,4 2 0 0,1-2 0 16,3 0 0-16,2 1 0 16,3 2 0-16,0 0 0 15,2 0 0-15,2-3 0 0,7 3 0 16,-2-2 0 0,6 0-1-16,0-1 1 15,4 1 0-15,3 2 0 0,3 0 0 16,2 0 0-16,5 0-1 15,6 0 2-15,-4 0 0 16,10 0 1-16,1 0 1 0,12 0 1 16,-12 0 1-16,12 0 1 15,0 0-1-15,0 0 0 16,0 0-1-16,0 0-1 16,0 0-1-16,0 0-1 0,0 0-1 15,0 0-1-15,0 0 0 16,0 0-1-16,0 0 0 15,0 0 0-15,0 0 0 0,0 0 0 16,0 0 0-16,0 0-1 16,0 0 0-16,0 0 0 15,0 0-1-15,0 0-2 0,0 0 0 16,0 0-2 0,0 0-5-16,0 0-4 0,-8 0-5 15,8 0-6-15,0 0-8 16,0 0-13-16,0 0-13 15</inkml:trace>
  <inkml:trace contextRef="#ctx0" brushRef="#br0" timeOffset="77018.9085">10615 14420 161 0,'0'0'6'0,"0"0"6"0,0 0 3 16,0 0 2-16,5-5 1 16,-5 5 0-16,0 0 2 15,0 0-4-15,0 0-7 0,0 0-4 16,0 0-4-16,8 5-1 15,-6 9-1-15,3 3 0 16,-2 9 0-16,-1 1 2 0,3 8 2 16,0-4 1-16,-3 10-1 15,0-9-1-15,2 4 0 16,-2 2 0 0,-2-8 0-16,0-1-1 0,0-4 0 0,0 0 1 15,0-8-1 1,0 1 2-16,0-9-1 0,0-9 1 15,0 13 2-15,0-13 0 16,0 0 2-16,0 0 0 16,0 0 0-16,0 0 0 15,0 0 0-15,0 0-1 0,0 0-3 16,0 0-1-16,0 0-5 16,0 0-4-16,-2-5-6 15,2 5-11-15,-11-10-28 0,11 10-23 16</inkml:trace>
  <inkml:trace contextRef="#ctx0" brushRef="#br0" timeOffset="78100.2723">10371 14665 152 0,'0'0'9'0,"0"0"1"16,0 0 4-16,0 0-1 16,0 0 1-16,0 0-1 15,5 7 2-15,-5-7-2 0,0 0-6 16,11 13-3-16,-7-3-3 16,4 3 1-1,-1 1 0-15,1 11 0 0,-1-6 0 16,3 7 0-16,-3-4 1 15,4 5-2-15,-4-7 1 0,3 5 0 16,-3-11 1-16,1 4-1 16,2-6 0-16,-3-2 1 15,1 0 1-15,-2-1 0 16,5-1 1-16,2 0 0 0,-1-7 1 16,3 5 0-16,2-4 0 15,1 1-1-15,-1-3 0 0,3 0 0 16,-3-3-1-16,-2 1-1 15,0-4 0-15,-2 0 1 16,-1 1 0-16,1-3 0 16,-1-4 1-16,0 0 0 15,-1-1-1-15,-2-3 2 0,1-5-3 16,-1 1 0-16,-3-2 1 16,-1 0-1-16,0-2 1 15,-3 5 0-15,-2 0 0 16,0 1-1-16,0 4 1 15,0 1 0-15,0 1-1 16,0 2-1-16,0 10 0 0,0-13-1 16,0 13-1-16,0 0 0 15,0 0-1-15,-2-10-2 16,2 10-1-16,0 0 0 0,0 0 0 16,0 10 1-16,-2 0-1 15,2 3 2-15,0 4-1 0,0 3 3 16,0 5 0-16,0-1-1 15,0 2 1-15,2 1 0 16,-2-3 0-16,0 0 0 16,0-3 1-16,0-1-1 15,0-3 1-15,-5-3 0 0,-2 2-1 16,-4-4 1-16,2-2 0 16,-6-3-1-16,-3-2 1 15,-2 3-1-15,-4-8 0 16,-1 0-1-16,-2-5 1 15,-1-3-1-15,-2-5 0 16,3 1 0-16,-1-2 0 0,3-4 0 16,6 1-1-16,-1-5 1 15,8 4 0-15,-1 3 0 16,6 1 0-16,-1-1-1 0,6 2-3 16,-3 4-3-16,5-1-2 15,0 0-4-15,0 0-1 16,0-2 0-16,0 12 0 15,5-18 2-15,-5 18 1 0,5-17 4 16,-5 17-2-16,5-13-1 16,-5 13 1-16,0 0-1 15,0 0-25-15,7 13-27 0,1-6-3 16</inkml:trace>
  <inkml:trace contextRef="#ctx0" brushRef="#br0" timeOffset="82712.962">10312 14581 216 0,'0'0'6'0,"0"0"3"16,0 0 3-16,0-13 4 15,0 13 0-15,0-7 1 16,0 7-3-16,0 0 3 16,0 0-4-16,7 9-3 0,-1 12-4 15,-4 4-2-15,2 6-2 16,2 7 2-16,-1-1-1 16,-1 3 0-16,0-7-2 15,5 1-1-15,-4-10 0 16,5 1 0-16,-4-10 0 0,3 0 0 15,1-5 0-15,-1-3 1 16,2-2-1-16,1-2 1 16,4 0-1-16,-2-2 1 15,1-1-1-15,2 0 0 0,2 3 0 16,2-3 0-16,-1 0 0 16,-1 3 0-16,5-1 0 15,-5 0 0-15,4 1-1 0,-7-1 1 16,2 3 0-16,0-3 1 15,-3-2-1-15,0 0 1 16,-3 0 1-16,6 0 0 16,-4-2 2-16,2-5 2 0,-4-6-1 15,2 1 2-15,-1-5-1 16,-1-4 1-16,-1-5-1 16,-4-2 1-16,0-4-2 15,-2 0 1-15,0 2-1 0,-5 0 0 16,0 3-1-16,0 3 0 15,-4 4-1-15,1 5-1 16,-3 5-2-16,0-2-6 16,6 12-8-16,-11-8-9 15,11 8-48-15,0 0-10 0</inkml:trace>
  <inkml:trace contextRef="#ctx0" brushRef="#br0" timeOffset="84044.7694">12278 14568 16 0,'0'0'2'0,"-12"-2"3"0,-1-1 1 15,-4 3 1-15,-5-2-1 16,-6-1 1-16,-10 0-1 16,-11 2 1-16,-3-2-4 15,-6-2-1-15,-4 2-2 0,-9-1-2 16,-7 1 2-16,-6-4-1 16,-8 4-1-16,-2-2-1 15,-6 3 1-15,-2-1 0 16,1 1-1-16,1-3 1 0,3 3 0 15,5-4 0-15,10 2 2 16,7-4 2-16,11 2-1 16,14 0 0-16,6 0 0 15,9 1 2-15,11-2-2 16,5 5 0-16,8-4-1 16,2 5-4-16,9 1 1 0,-10-3-3 15,10 3 1-15,0 0-2 16,-12 3-1-16,12-3-1 15,-8 9 0-15,8-9 4 16</inkml:trace>
  <inkml:trace contextRef="#ctx0" brushRef="#br0" timeOffset="84477.7764">10542 14457 118 0,'0'0'9'15,"0"0"4"-15,0 0 3 0,0 0 2 16,0 0 3-16,0 0-2 15,0 0-2-15,-6-6 1 16,6 6-8-16,0 8-3 0,0 7-3 16,0 3-1-16,0 4-2 15,5 5 2-15,-4 2 1 16,5 6 0-16,-3-4-1 16,-1 3-1-16,3 1 0 0,-3-8-1 15,-2 0 2-15,0-4-1 16,3 1-1-16,-3-6 1 15,0 1-1-15,0-9 0 16,0 0-1-16,0-10-1 16,-3 12-2-16,3-12-4 15,0 0-8-15,0 0-24 16,0 0-27-16,0 0-2 0</inkml:trace>
  <inkml:trace contextRef="#ctx0" brushRef="#br0" timeOffset="85168.9013">10257 14630 232 0,'0'0'4'0,"0"0"3"0,0 0 0 15,0 0-3-15,0 6 1 16,0-6 1-16,0 11 0 16,2 0 0-16,-2 3-4 15,4 4-2-15,-2 7 0 0,4 2 1 16,0 2 0-16,1 4 0 16,-2-5 0-16,3-2-1 15,2-1 0-15,-3-3 1 0,4-4 0 16,-2-4 0-16,3-1 1 15,1-4 0-15,2 2 0 16,0-5 1-16,2 2-1 16,3-2 1-16,3-5 0 15,1 5 0-15,6-6 0 16,-3 3 0-16,6-3 0 0,0 0 0 16,-1-3 0-16,-2 0 0 15,2-1-1-15,-2 1 1 16,-6-5 1-16,3-1 0 0,-4-2 2 15,0-1 1-15,-4-5-1 16,1-5 3-16,-4 0-1 16,-5-3 3-16,-1 0-2 0,0-2 0 15,-4 4-1-15,-4 1 0 16,0 5-1-16,1 2-1 16,-3 5-1-16,0 10-3 15,0-10-4-15,0 10-6 16,0 0-6-16,0 0-24 15,0 5-39-15,2 10-6 16</inkml:trace>
  <inkml:trace contextRef="#ctx0" brushRef="#br0" timeOffset="88274.9993">12439 16162 219 0,'0'0'9'16,"0"0"3"-16,0 0 5 15,0 0 3-15,5-11 1 16,-5 11 0-16,0 0 2 16,0-7 0-16,0 7-7 15,-5-5-4-15,-2 5-4 0,-2 0-2 16,-4 0-1-16,-2 0-2 16,-3 0 0-16,4 2 0 15,-4 4 0-15,1-2 0 0,2-2 0 16,-2 4 0-16,-1-2 0 15,3 2-1-15,-2-1 1 16,4-2-1-16,1 4 0 16,-1 0-1-16,1 0-1 0,2 3 0 15,2-2 0-15,3 4-1 16,3-3 0-16,2 5 1 16,0-4 0-16,2-1 0 15,7 4 0-15,0-3 1 16,7 2 0-16,-2-5 1 0,4 3-1 15,1-3 0-15,1 4 1 16,1-4-1-16,0-5 0 16,2 4 1-16,-1-6-1 15,1 3 1-15,-1-3-1 16,-3 0 1-16,1 0-1 16,-2 0 1-16,2 0 0 0,-5 0-1 15,-2-3 0-15,-4 3 1 16,-9 0-1-16,12 0 1 0,-12 0 0 15,0 0 0-15,0 0 0 16,0 0 1-16,0 0 0 16,0 0-1-16,0 0 1 0,0 0-1 15,0 0-1-15,-7 0 1 16,-3 0-2-16,1 0 1 16,-4 0-2-16,-2 0 0 15,0 0 0-15,-3 0-1 16,1 3 0-16,0-3 0 0,0 0 1 15,-1 1-1 1,1-1 1-16,-1 0-1 0,4 0 2 16,-2 0-1-16,0-1 1 15,-2-2 0-15,3 0 0 16,-3-2 0-16,3-2 0 0,-2 1 1 16,4-1-1-16,1 0 0 15,5-3 0-15,-4 0 1 0,4 0-1 16,2 1 0-16,2-2-1 15,2-2 0-15,-2 1 0 16,3 0 0-16,0 2-1 16,7-2 0-16,1-3 0 0,0 3 0 15,3 2 0-15,4-1 1 16,0 1 0-16,6 4-1 16,-4-2 2-16,5 5-1 15,-1 0 0-15,0 1 0 16,-1 0 0-16,1 2 0 0,-5 0 1 15,-4 0-1-15,2 0 1 16,-14 0-1-16,12 2 1 16,-12-2 1-16,0 0 1 15,0 0 0-15,0 0 0 16,0 0 1-16,0 0-1 16,0 0 0-16,-8 8-2 0,8-8-5 15,-12 8-24-15,12-8-53 16,0 0-1-16</inkml:trace>
  <inkml:trace contextRef="#ctx0" brushRef="#br0" timeOffset="94681.9033">14985 12599 0 0,'0'0'1'0,"0"0"5"15,8 0 3-15,0 0 2 16,13 2 5-16,12-2 3 15,14 3 4-15,15-3 5 0,26 0-1 16,16 0-2 0,33 0-1-16,29-5-3 15,28-1-2-15,25 2-5 0,66-4-1 16,-14 1-3-16,18-3-3 16,19 3 0-16,12 0-1 15,5-1-2-15,20-1 2 0,0-3-1 16,-27-2 0-16,43 4 1 15,4 0 0-15,-1 3 0 0,-4 2 1 16,-9-2 1-16,-29 4 0 16,-10 1 0-16,-47 2 0 15,-34 0-1-15,-37 0 0 16,-45 0 1-16,-39 0-1 16,-31 0-1-16,-29 2-2 0,-20-2-1 15,-18 0-2-15,-12 0-2 16,0 0-3-16,-17 0-5 15,-1 3-11-15,-13 4-17 0,-14-5-36 16,-13 10-7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1-04-04T07:55:28.802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1035 2885 118 0,'0'0'9'15,"0"0"1"-15,0 0 4 16,0 0 0-16,-6-7 1 16,6 7 0-16,0 0 3 15,0 0 1-15,15-5-4 0,0 5 1 16,5 0-4-16,12 0 3 16,8 3 0-16,10-3 2 15,10 0-4-15,9 0-1 16,11-3-2-16,6-1-4 15,2 4 2-15,9-3-4 0,7 3 1 16,-4 0-1-16,6 0 0 16,2-3-2-16,1 3 1 15,3-1 0-15,7-2 0 0,-2 0 0 16,3-2-1-16,6 3 1 16,3-3 0-16,0 0 0 15,8 0 0-15,-1 1-1 0,2-2 1 16,3 1-1-16,1 2 0 15,5 0-1-15,-8-1 0 16,2 1 0-16,1 3 0 16,-5-2 0-16,0 2 0 15,-1 0 0-15,-1 0 0 0,-4-3 0 16,7 0 0-16,-5 3 0 16,5-4-1-16,-2 2 2 15,3-1-2-15,-5-5 0 16,1 8 0-16,-1-2 0 0,-3 2 1 15,-1 0-1-15,-6 0 1 16,1 0 0-16,-1 0-1 16,-2 0 1-16,-1 0-1 15,1-2 0-15,-2-1 0 0,-1 1 1 16,-3-1-1-16,-4 1 0 16,0-1 1-16,-2 1-2 15,-6-1 1-15,-7 3 0 0,2 0 0 16,-4 0 0-16,-3-2 0 15,-2 2 0-15,-2-2 0 16,2 2 0-16,-3 0 0 16,-2-5 0-16,-3 2 0 15,-3 1 0-15,-4-4 0 16,-8 5 0-16,-2 1 0 0,-10-3 0 16,-1 3 0-16,-12 0 0 15,1 0 0-15,-6 0 0 16,-2 0 0-16,0 0 0 15,-6 0 0-15,1 0 0 0,0 0 0 16,-5 3 0-16,-2-2 0 16,-6-1-1-16,-3 3 1 15,-1-3-1-15,-13 0 1 0,13 3 0 16,-13-3 0-16,0 0-1 16,0 0 1-16,0 0 0 15,0 0 0-15,0 0 0 0,0 0 0 16,0 0 0-16,0 0 0 15,0 0 0-15,0 0 0 16,0 0 0-16,0 0 0 16,0 0 1-16,0 0-1 15,0 0 0-15,0 0 0 16,0 0 1-16,0 0-1 0,0 0 0 16,0 0 1-16,0 0 0 15,0 0 0-15,0 0 1 16,0 0-1-16,0 0 2 15,0 0 0-15,0 0-1 0,0 0 0 16,0 0 1-16,0-7-1 16,0 7 0-16,3-13-1 0,-2 3 1 15,-1-3-2-15,0-1 0 16,3-4 1-16,-3-1 0 16,3-6-1-16,-3-3 0 15,2-1 0-15,-2-1 0 0,0-2 0 16,0-1 0-16,0-3 0 15,0 4 0-15,2-1-1 16,1-4-1-16,-3 4-1 16,5-4 1-16,-4 3 0 15,-1-3 1-15,4 2 0 16,-1-7 0-16,-3 4 1 0,0-4 2 16,0-2 0-16,0 2 0 15,0 0 0-15,0-1 0 16,0 4 0-16,0 2-1 15,0 2 1-15,0 20-3 0,0 0-1 16,2 1 1-16,0 2-1 16,-2-3 1-16,3 3 0 0,-3-2-1 15,3 4 0 1,-1 0 3-16,-2 1 0 0,0 9-1 16,2-17 0-16,-2 17 0 15,3-12-1-15,-3 12 0 16,2-11 0-16,-2 11 0 0,0 0 0 15,3-7 0-15,-3 7 0 16,0 0 1-16,0 0-1 16,0 0 0-16,0 0 1 15,0 0-1-15,0 0 1 16,0 0 0-16,0 0 0 0,0 0-1 16,0 0 1-16,0 0 0 15,0 0 1-15,-8 0-1 16,8 0 0-16,-21 0-1 15,10 2 1-15,-8-2 0 0,0 3 0 16,-5-1 0-16,-3-2 0 16,-8 0 0-16,-2 3 0 15,-6-3 0-15,-6 0 0 16,-7 0-1-16,0 0 1 0,-6 0 0 16,-5 0-1-16,-6-3 1 15,-1 1-1-15,-6-1 1 16,-2 1 0-16,-6 0 0 0,0-4-1 15,-2 3 1-15,-4 0-1 16,0-2 1-16,-6 1 0 16,-2-1 0-16,-1-2-1 15,2 2 1-15,-3-3 0 16,-1 4 0-16,1-1-1 0,-1 0 1 16,-1 0 0-16,-2-2-1 15,2 2 1-15,-2-1-1 16,-1 2 0-16,0-1 0 15,-1 0 0-15,4-1 0 0,-2 2 1 16,2 2 0-16,-4-4-2 16,4 4 2-16,-4-2 0 15,4 0 0-15,1 2-1 0,-2-1 1 16,2 0 0-16,4-1 0 16,-4 1-1-16,2 1 1 15,5-1-1-15,1 1 0 16,0-3 0-16,2 3 1 0,-1-1-1 15,1 0 0-15,3 1 1 16,-1 0 0-16,2-3-1 16,2 2 1-16,-3 1 0 15,5 0 0-15,-3-1 0 0,5 1-1 16,2-1 1-16,0-2 0 16,0 2 0-16,2-1 0 15,2 1 0-15,4 1-1 16,-2-4 1-16,4 5 0 15,2-2-1-15,-1 1 1 0,-1-2 0 16,4 4-1-16,2 0 1 16,-2 0 0-16,1 0-1 15,3 0 2-15,0 0-2 0,4 0 1 16,-1 4 0-16,-1-2 0 16,4 1 0-16,-1-2 0 15,0-1 0-15,8 3 0 16,-5 0 0-16,5-1 0 0,0-2 1 15,2 3-1-15,3 0-1 16,-1-3 1-16,1 1 0 16,2-1 0-16,1 3-1 15,3-3 0-15,2 2 0 16,0-2 0-16,1 3 0 0,3 0 1 16,0-3-1-16,3 2 1 15,0-2 0-15,2 0 0 16,5 0 1-16,1 0-1 15,-1 3 0-15,2-3 0 16,3 0 0-16,1 0 0 0,0 0 1 16,0-3-1-16,4 3-1 15,-3-2 2-15,0 2-2 16,2-3 1-16,-1 0 0 0,-1 1 0 16,1 2 0-16,-3-3 1 15,2 2-2-15,1 1 1 16,-1-3 0-16,-2 0 0 0,6 3 0 15,-4 0 0-15,4-2 0 16,-2 2-1-16,4 0 2 16,2 0-1-16,0-3 0 15,0 0 0-15,10 3-2 16,-14 0 2-16,14 0-1 16,-13 6 0-16,13-6 0 15,-12 17-1-15,5-5 1 0,1 8 1 16,3-5 2-16,-11 33 0 15,1 5 0-15,1 10 0 16,0 8 1-16,-1 9 0 0,3-4 0 16,3 2 0-16,4-12-3 15,-2 3 3-15,5-2 2 16,-3 2-1-16,1-4 1 0,0 0-1 16,2-3 1-16,0-3 0 15,-3-5 0-15,3-6-2 16,0-4-1-16,0-4-1 15,3-6 0-15,-3-4 1 0,0-6-1 16,0 2 0-16,2-6-1 16,-2-1 1-16,0-1-4 15,-2 2-10-15,-6 4-47 16,6-11-24-16</inkml:trace>
  <inkml:trace contextRef="#ctx0" brushRef="#br0" timeOffset="7581.5397">15798 8219 269 0,'0'0'1'0,"0"0"-2"0,0 0-3 16,0 0-2-16,0 0 3 16,3 7 1-16,4 1 1 0,6 3 2 15,6 4 0-15,11-3 4 16,11 5 5-16,10 0 2 15,19-3-1-15,9 2 2 16,24-3-1-16,10-6 1 0,20 1 0 16,8-4-1-16,21-2 1 15,4-2-3-15,18 3 0 16,8-3-3-16,7 3-1 16,5-1-2-16,9 3-1 0,13-3-1 15,-1 6 0-15,5-1-1 16,2 0 0-16,-1 1 0 15,-5-3 0-15,-3 2 0 0,-6 2-1 16,-13 2 1-16,-7-4 0 16,-19 4-1-16,-11-4 1 15,-13 1 0-15,-15-3 0 16,-17-1 0-16,-23-4 1 16,-14 0 0-16,-23 0 1 0,-9 0 1 15,-21 0 0-15,-13-4 0 16,-8 1-3-16,-11 3-4 15,0-12-11-15,-11 2-15 16,-19 3-47-16,1 4-4 0</inkml:trace>
  <inkml:trace contextRef="#ctx0" brushRef="#br0" timeOffset="8864.3318">15520 8516 227 0,'0'0'2'15,"0"0"0"-15,-5-9-3 0,5 9-5 16,0 0 2-16,-3 12 3 16,-2 3-3-16,5 5 4 15,-6 15-2-15,6 1 2 16,-3 14 3-16,0-1 4 0,3 4 0 16,0 1-1-16,-2-2-1 15,-1 0-1-15,1-6 0 16,-3 0-2-16,-1-4 0 0,-1-7 0 15,2-1-1-15,-2-7 1 16,2-2-2-16,2-7 0 16,0 2 0-16,3-11 0 15,0-9 0-15,0 12 0 16,0-12 0-16,0 11 0 0,0-11 1 16,16 12-1-16,-2-5 1 15,7 4 2-15,8-2-1 16,13 2 0-16,13-2 0 15,14 1 1-15,14-3 0 16,16 1 0-16,11-1 0 0,18-5-2 16,17 4 1-16,7-4 0 15,2 1-1-15,15-3 0 16,4 1 0-16,8 2 0 16,12 0 1-16,-6-3-2 15,-1 0 0-15,7 0 1 0,9 0-1 16,-3 0 2-16,5 0-2 15,-10 0 1-15,-3-6 2 16,3 5 2-16,-5-2 2 0,-5-2 0 16,-11 2 2-16,-3 3-1 15,-11-2 0-15,-7 2 0 16,-10 0-2-16,-13 0-2 16,-15 0-2-16,-7 0 0 0,-10 0-1 15,-15 0 1-15,-14 0-1 16,-6 0-1-16,-11 0 0 15,-8 2 0-15,-4 4 1 0,-6-4-1 16,-8 1 1-16,-3 1-1 16,-2-1 0-16,2-1 1 15,-2 1 0-15,-3 0-1 16,-1 0 1-16,1-3 0 16,-2 1-1-16,-3 1 1 15,1 2-1-15,-3-2 1 16,-1 1-1-16,-9-3 0 0,12 2 0 15,-12-2 0-15,13 5 0 16,-13-5-2-16,10 0-2 0,-10 0-6 16,0 0-7-16,11 0-13 15,-11 0-31-15,0 0-14 16</inkml:trace>
  <inkml:trace contextRef="#ctx0" brushRef="#br0" timeOffset="9112.331">21347 8591 303 0,'0'0'5'15,"0"-13"3"-15,0 13 2 16,5-12-4-16,-5 12-4 16,0 0 1-16,0 0 3 15,7 15 1-15,-7 24-4 16,-5 16-3-16,-2 17 1 0,2 9 1 15,0 16 4-15,0 2 0 16,0 5-8-16,0-7-6 16,3-10-11-16,-4-8-24 0,-5-17-29 15,8-5-4-15</inkml:trace>
  <inkml:trace contextRef="#ctx0" brushRef="#br0" timeOffset="9217.4835">21187 9334 336 0,'0'0'1'15,"0"0"-1"-15,0 0-8 16,-4-10-36-16,4 10-22 0,0 0-5 16</inkml:trace>
  <inkml:trace contextRef="#ctx0" brushRef="#br0" timeOffset="9931.2149">17609 7031 245 0,'0'0'8'0,"0"0"2"15,0 0 2-15,4-11 3 0,-4 11 0 16,0 0-5-16,0 0-6 16,0 0-1-16,0 0-8 15,0 20 0-15,-2 14-3 16,-6 14-1-16,1 11 0 15,-3 16 6-15,-1 11 7 16,7 7 2-16,-4 0 1 0,3-4-1 16,3 5 0-1,0-7 1-15,2-10 1 16,0-7-2-16,-3-12-2 16,3 0-2-16,-2-12-7 15,-4 3-10-15,4-26-15 0,-1 0-18 16,1-6-22-16</inkml:trace>
  <inkml:trace contextRef="#ctx0" brushRef="#br0" timeOffset="10748.7528">17441 7050 131 0,'0'0'-4'0,"0"0"-1"16,5 0 0-16,6 0 2 16,8 3 3-16,9-3 2 15,19 1 3-15,15 2 2 16,25 2 6-16,13 0 2 0,29 0 1 16,18 2-1-16,18-1-1 15,16 1-3-15,-3 0-1 16,1 4-2-16,-7-4 0 15,-11 0-3-15,-17 1-1 0,-15-4 1 16,-21 2-3-16,-19-2 1 16,-15-1-1-16,-14 0 1 15,-16-3-1-15,-6 0 0 0,-16 0 1 16,-6 0 0-16,-7 0-1 16,-9 0-3-16,11 0-2 15,-11 0-1-15,0 0-2 16,0 14 0-16,-6 3-1 0,1 11 0 15,-2 7 0-15,0 12 4 16,0 7 4-16,3 14-1 16,-1 5 2-16,5 4 1 15,0 3 3-15,5 8-1 16,1-1 2-16,4-5-2 16,-8-3 1-16,0-2 0 15,1-10 1-15,-3 3-2 16,0-13-1-16,-3-10-1 15,-1-8-1-15,-8-4-2 16,1-8 0-16,-6-3-3 0,-6-4 0 16,-4-7-3-16,-11-5-5 15,-9-1-5-15,-12-5-3 0,-8-2-1 16,-12 0 0-16,-12-2-1 16,-13-5 3-16,-13-4 6 15,-7 1 9-15,-7-2 7 16,-2 0 6-16,-1 2 2 0,1 3 2 15,5-3-2-15,8 7-3 16,12 1-5-16,3 2-3 16,13 0-2-16,8 2-4 15,9 3-11-15,11 7-31 0,9-4-8 16</inkml:trace>
  <inkml:trace contextRef="#ctx0" brushRef="#br0" timeOffset="11819.8618">21429 9242 136 0,'0'0'5'15,"0"-10"4"-15,0 0 2 16,0-4 5-16,0-5 1 16,5-2 1-16,5-2 0 0,4-1-2 15,7 0-3-15,1 6-3 16,13-5-2-16,7 14-5 16,8 1-1-16,7 5-1 15,3 3 1-15,9 3 0 16,2 7 1-16,5 2-1 0,-2 12-1 15,-4-8 1-15,2 9 0 16,-3-3-1-16,3 1 1 16,-6-4 0-16,-2 4-1 15,6-8 1-15,0-3 0 16,-1 0 0-16,-2-4-1 0,0-4 0 16,-3-4-1-16,-1 0 0 15,-4 0-3-15,-6-4-4 16,-8-4-8-16,2-2-12 15,-10 3-12-15,1-6-17 0,-4 4-4 16</inkml:trace>
  <inkml:trace contextRef="#ctx0" brushRef="#br0" timeOffset="11958.7485">23269 9153 259 0,'0'0'9'0,"0"0"3"15,0 0 1-15,0 0 2 16,0 0 1-16,0 0-2 0,0 0-8 15,0 0-25-15,12 0-43 16,-4 0-9-16</inkml:trace>
  <inkml:trace contextRef="#ctx0" brushRef="#br0" timeOffset="13145.549">21081 7035 279 0,'0'0'7'0,"0"0"4"15,-2-15 3-15,2 15 1 16,-6-7-1-16,6 7-4 16,-4-10-4-16,4 10 1 15,-8 12-5-15,3 18-2 0,-2 14-3 16,0 19 0-16,-6 13 2 16,5 13 3-16,-1 14 4 15,-1-2 0-15,9 3-2 16,-1 0 0-16,2-13 1 15,0-4-2-15,0-8 0 16,-3-4 0-16,-2-6 1 0,-2-4 0 16,-6-6 0-16,4-7-2 15,-6-2-5-15,2-11-6 16,4-7-6-16,1-9-11 0,0-16-41 16,8-7-10-16</inkml:trace>
  <inkml:trace contextRef="#ctx0" brushRef="#br0" timeOffset="13397.511">21300 7127 336 0,'0'0'3'0,"0"0"-2"16,0 0-6-16,0 0 1 0,3 12 1 15,-3 8 3-15,-8 24 2 16,-8 11 1-16,-3 22-1 15,-4 15 2-15,-2 9 6 16,6 23 1-16,-3-5 0 16,4 0-3-16,8-18-1 15,5-7-4-15,3-17-2 16,2-13-8-16,0-11-24 0,-5-26-32 16,5-7-12-16</inkml:trace>
  <inkml:trace contextRef="#ctx0" brushRef="#br0" timeOffset="14767.4589">21032 6985 152 0,'0'0'6'16,"0"0"8"-16,0 0 7 15,0 0 5-15,0 0 1 16,0 0 1-16,0 0-1 0,-6 0 0 16,-7 0-7-16,-1 0-6 15,-11-3-6-15,-10 3-4 16,-4 0-3-16,-12-1 0 16,-8 1 0-16,-8-3 1 0,-5 3 0 15,-5-3 2-15,0-4 0 16,0-3 1-16,2 1 0 15,5-4 1-15,8-2-1 16,11 1 0-16,3-1 0 16,13 0 0-16,10 2-2 0,5 6-1 15,8-1 0-15,5 4 0 16,7 4-1-16,-11-6-1 16,11 6 1-16,0 0-1 0,3-10 0 15,-3 10 2-15,17-17-2 16,-2 8 0-16,0-9 2 15,5-2 0-15,0-5 0 0,2-2 0 16,-2-5 0-16,0 0 0 16,-2-3 0-16,-2 0-1 15,0-2 1-15,-2 2-1 16,-6 0 0-16,0 5 0 0,-5 4-1 16,7-1 1-16,-9 2-1 15,2 2 1-15,0 6-1 16,-3 0 0-16,2 2 0 15,-2 2 0-15,0 4 0 16,0 9 0-16,0-12 0 0,0 12 0 16,0 0-1-16,0 0 1 15,0 0-1-15,3-9 0 16,-3 9 0-16,0 0-1 16,0 0 0-16,0 0 0 0,0 0 0 15,8 0 0-15,3-2 1 16,4 2-1-16,10 0 1 15,8 0 0-15,4-2 1 0,15 2 0 16,10 0 0-16,8 0 0 16,12 0 0-16,7 0 0 15,11-3 0-15,-1 3 1 16,11 0-1-16,2-2 0 16,-6 2 0-16,-1 0 0 0,-6 0 0 15,-7 0 0-15,-5 0 0 16,-4 0-1-16,-7 0 1 15,-5 0 0-15,-2 0 0 16,-7-3 0-16,-7 0 0 0,-4 1 1 16,-10-1-1-16,-7 2 0 15,-9-2 1-15,-5 0 0 16,-7 3 0-16,-6-2 0 16,-7 2 0-16,0 0 0 0,0 0-1 15,0 0 0-15,0 0-1 16,0 0-1-16,0 0-1 15,0 0 0-15,0 0 0 16,0 12 0-16,0-2 0 0,-2 8 0 16,-7 7 1-16,0 7 0 15,-1 4 2-15,0 7-1 16,-3 3 0-16,4 7 0 16,-2 1 0-16,2 4 0 0,4-4 0 15,2 3 0 1,3-1 0-16,0-1 1 0,0-2-1 15,5-4 0-15,-2-2 1 16,1-7 0-16,-1-1 0 16,-1-7 0-16,-2-6 0 0,0-7 0 15,0 1 0-15,-5-8 2 16,-4-4-1-16,-11-4 0 16,-4-1 0-16,-15-3 0 0,-2-3 1 15,-14-4-1-15,-7-3 0 16,-10-2-1-16,-6-3 0 15,-4 1 0-15,1 1 0 0,-2-2 0 16,-1 0 0-16,4 5 1 16,3-3-1-16,4 4 0 15,7 2-2-15,7 0-3 16,6 1-9-16,8 1-13 0,6 0-38 16,4 3-13-16</inkml:trace>
  <inkml:trace contextRef="#ctx0" brushRef="#br0" timeOffset="16004.8621">20477 6490 268 0,'0'0'6'0,"0"0"3"16,0 0 0-16,0 0 1 16,0 0-2-16,0 0-4 15,0 5 0-15,0-5 2 16,0 12-7-16,0 1-3 16,-3 7 1-16,1-3-2 15,0 8 2-15,2 4 3 16,-5 1 1-16,0-3 0 0,4-1-1 15,1-7 0-15,-2-4 0 16,2-1 3-16,0-14 2 16,0 12 4-16,0-12 1 15,0 0-2-15,0 0 0 0,-3-9 0 16,1-3 0-16,2-8-3 16,0 1-2-16,0-7-4 0,0 1-1 15,2-1 1-15,-2 4 1 16,3-1-1-16,-1 5 1 15,-2 4 0-15,0 14-1 0,6-15-1 16,-6 15-2-16,17-12 1 16,-2 6 0-16,-2 2-1 15,11-1 1-15,6 2 0 16,5-2 1-16,6 3 1 16,12 0 1-16,7 2 0 15,2 0 0-15,10 0 0 0,3 0 1 16,-1 0-1-16,6 2 0 15,-3-2 1-15,-3 2-1 16,-4 1 0-16,-3-1 0 16,-4-2 0-16,-12 3 0 0,2-3 0 15,-14 2 0-15,-1 1 0 16,-10-3 0-16,-9 2 1 16,-6-2 0-16,-4 0 0 0,-9 0 0 15,10 0 0-15,-10 0 0 16,0 0 0-16,0 0 0 15,0 0-2-15,0 0-1 0,0 0 0 16,0 0-1-16,0 0 1 16,-7 8-1-16,7-8 0 15,-7 9 1-15,7-9 0 16,-13 20 2-16,3-8-1 16,3 4-1-16,2 6 0 0,-3-3 0 15,3 4 0-15,3-1 1 16,-3 1-1-16,2-2 0 15,3 2-2-15,-4-4-1 16,4-4-1-16,-3 0-2 16,-1-2-3-16,2 0 1 0,-5-7-1 15,0 2 1-15,-9 0 0 16,-1-3 4-16,-5-3 1 16,-10 3 2-16,-10-3 2 0,-6 1-1 15,-7-3 0-15,-4 0-2 16,-11-3-1-16,-4 1-1 15,-6-1-1-15,-7-1 2 0,-2-1 0 16,-1 0 2-16,0 0 0 16,1 2 5-16,8 0 1 15,1 2 2-15,10-2-2 16,13-2-43-16,17 5-12 16</inkml:trace>
  <inkml:trace contextRef="#ctx0" brushRef="#br0" timeOffset="20415.5389">10297 1843 360 0,'0'0'0'0,"0"0"0"0,0 0 1 16,0 0 3-16,0 0 0 16,-2 5 1-16,-3 10 4 15,4-1-1-15,1 7 2 0,-2 3-1 16,2 1 1-16,0-3-2 16,3 3 0-16,7-8-2 15,7-14 1-15,5-12-1 16,10-22 1-16,11-9 2 15,6-13 0-15,-16 17-1 0,7-3-1 16,2-4 1-16,8-6 0 16,2-6-8-16,7-2 0 15,1 3 0-15,0-2 0 16,-1 3 0-16,1 6 0 0,-3 2 0 16,-4 3 0-1,-4 1 0-15,1 0 0 0,-2 10 0 16,-7-5 0-16,-1 4 0 15,-10 8 0-15,-3 9 0 16,-9 6 0-16,-6 3 0 16,-12 6 0-16,10-5 0 15,-10 5 0-15,0 0 0 0,0 0 0 16,0 0 0-16,0 0 0 16,0 0 0-16,0 0 0 0,0 0-28 15,10 0-62-15,-10 0-3 16</inkml:trace>
  <inkml:trace contextRef="#ctx0" brushRef="#br0" timeOffset="24351.1297">18247 9067 41 0,'0'0'1'16,"0"0"0"-16,-8-8 0 0,8 8 0 16,0 0-1-16,0 0 1 15,-9 0 1-15,9 0-1 16,-5 5-1-16,5-5 0 0,-3 15 0 15,1-3 0-15,0 6 0 16,-1-1-3-16,-1 2-2 16,2-4-6-16,2 8-9 15</inkml:trace>
  <inkml:trace contextRef="#ctx0" brushRef="#br0" timeOffset="24652.5101">18227 9071 177 0,'0'0'8'16,"0"0"5"-16,-5-12 5 0,5 12 5 15,0 0-2-15,-4-10 3 16,4 10-2-16,0 0 0 15,0 0-8-15,0 0-4 16,-3 10-4-16,-1 8-4 0,2 4 0 16,0 5-2-1,0 3 1-15,2 3-2 0,-4-2-3 16,3 1-7-16,-2-5-6 16,3-7-17-16,0 0-31 15,-2-7-8-15</inkml:trace>
  <inkml:trace contextRef="#ctx0" brushRef="#br0" timeOffset="25560.1652">18117 8981 203 0,'0'0'6'16,"0"0"4"-16,0 0 2 0,0 0 1 16,0 0 0-16,0 0 1 15,9 4-1-15,-9-4 1 16,0 0-6-16,0 0-1 16,15 2-3-16,-5 1 1 0,10 0 1 15,10-2 0-15,8 2 1 16,10-3 0-16,7 0 0 15,9 0-2-15,6 0 0 16,1 0 1-16,4-4-4 16,-5-2 0-16,2 1 0 15,-7 1-1-15,-8 1 0 0,-9-2-1 16,-1 5 1-16,-10-3-1 16,-3 3 0-16,-4 0 1 0,-5 0-1 15,-2 0 0-15,-6 0 0 16,3 0 2-16,-6 0-2 15,-1 0 0-15,-3 0 0 0,-10 0 1 16,10 0-1-16,-10 0 0 16,0 0 1-16,0 0 0 15,0 0 1-15,0 14-1 16,0-8 1-16,0 4 0 16,0 5 0-16,-5 2 0 0,1 3 0 15,1 0-2-15,3 2 0 16,-3 1 1-16,3-1-1 15,-2-1-1-15,2-3 1 16,0 2 0-16,0-5 0 16,0 3 1-16,0-9-1 15,0 3 1-15,0-12 0 0,0 15 0 16,0-15 0-16,-3 11 0 16,3-11-1-16,-20 6 1 15,6 0 0-15,-4-3-1 0,-2-1 0 16,-10 0-1-16,0-2 0 15,-10 3 0-15,-1-3 1 16,-9 0-1-16,-5 0 0 0,-5 0 0 16,-5 0 1-16,-1 0-1 15,-6-3 1-15,1 1 0 16,5 2-1-16,-1-2 2 16,5-1-1-16,7 3 0 0,10-2 0 15,9-2-3-15,13 4-9 16,2-2-15-16,9 1-44 15,22-5-3-15</inkml:trace>
  <inkml:trace contextRef="#ctx0" brushRef="#br0" timeOffset="25998.1559">18786 9206 329 0,'0'0'3'0,"0"0"2"16,0 0 3-16,0 0 3 15,8 12 4-15,4 5 1 0,6 12 0 16,6 6 1-16,6 10-2 16,2 12-3-16,6 7-2 15,4 8-2-15,-2 2-2 16,0 0-2-16,-3-4-1 0,-7 0-1 15,-3-11 0-15,-6-4 0 16,-2-9-2-16,-8-3-1 16,0-11-1-16,-3-3-2 0,-7-8-7 15,7-7-17-15,3-2-56 16,-11-12 1-16</inkml:trace>
  <inkml:trace contextRef="#ctx0" brushRef="#br0" timeOffset="26479.5536">19249 10652 405 0,'0'0'2'15,"0"0"1"-15,0 0 3 16,0 0 1-16,0 12 1 0,0 6 0 16,0 3 0-16,0 6 1 15,0 11-2-15,3 4-1 0,1 5-3 16,-1-2 0-16,3 0-1 15,0-3 0-15,2-1-7 16,-1-10-7-16,-2 1-19 0,13-7-49 16,-11-11-2-16</inkml:trace>
  <inkml:trace contextRef="#ctx0" brushRef="#br0" timeOffset="26797.4977">19560 10872 385 0,'0'0'2'0,"-7"3"3"16,-2 4 1-16,-3 3 2 0,-4 5 1 15,0 7-1-15,1-2 3 16,0 6 0-16,6 0-2 0,3-1-3 16,6-2-1-16,1-4-2 15,16-4 0-15,0-2 1 16,3-9-3-16,7-4 1 0,1 0 0 15,-3-7 0-15,-3-10 0 16,-3 0-1-16,-6-7-1 16,-5-3 0-16,-6-2 0 15,-2 5-1-15,-12-2 0 0,-6 4 0 16,-4 7-2-16,-6 5 0 16,-2 8-3-16,0 2-6 15,6 7-16-15,4 5-54 16,5 3-2-16</inkml:trace>
  <inkml:trace contextRef="#ctx0" brushRef="#br0" timeOffset="27547.6084">19905 10887 379 0,'0'0'5'16,"0"0"1"-16,0 0 1 0,-10 0 1 15,1 0 0-15,-2 0 0 16,1 5 0-16,-3 2 1 16,1 4-4-16,0 5-3 15,1 0-1-15,5 2-1 16,1 1 1-16,2-2 0 0,3-2 0 16,0-3 0-16,0-12-1 15,12 10 1-15,1-10 0 16,2-3 0-16,3-6-3 15,-2-1 2-15,2-2-1 0,-1-3 0 16,-1 6 0 0,-4-2 0-16,-3 4-1 0,-9 7 1 15,13-5 0-15,-13 5 0 16,10 0 0-16,0 5-1 16,0-1 1-16,7 2-4 0,2-1 2 15,11-2 1-15,3-3-1 16,8 0 0-16,-2-3 1 0,1-5 1 15,2-1 0-15,-7-7 3 16,0 3-1-16,-10-3 2 16,-8-2-1-16,-13 3 1 15,-4 3 0-15,-2 0-1 16,-15 4 2-16,-5 3-4 0,-7 5 1 16,3 5 0-16,-8 7-1 15,6 3 0-15,3 0 0 16,5 5 0-16,5-1-1 15,10-1 1-15,5-1 0 0,7-6-1 16,11-4 1-16,7-7 0 16,3 0-2-1,6-10 2-15,1-7 0 0,0-9 0 16,-6-6 0-16,1-7 2 16,-5-9-1-16,-4-6 0 0,-9-5 1 15,-5-9-1-15,-5 5 1 16,-4-2 2-16,-5 6-1 15,-3 9 1-15,-1 11-1 0,-1 12-1 16,-1 11 0-16,-4 23 1 16,4 19-1-16,1 16-2 15,8 12 0-15,1 11-1 0,3 9 1 16,3 6-1-16,4-6-3 16,11 0-2-16,-2-9-8 15,14-9-33-15,3-8-34 16,-1-12-2-16</inkml:trace>
  <inkml:trace contextRef="#ctx0" brushRef="#br0" timeOffset="27993.5199">21031 10736 359 0,'0'0'4'0,"0"0"4"16,-12-6 1-16,2 5 3 16,-8 1 1-16,-2 1 0 0,-1 8 0 15,-2 3 0-15,-2 4-3 16,5 5-2-16,5 4-3 15,8-1-3-15,7 4 0 0,2-3-2 16,15-5-4-16,11-1-11 16,2-11-28-16,7-3-39 15,5-5-3-15</inkml:trace>
  <inkml:trace contextRef="#ctx0" brushRef="#br0" timeOffset="28727.5985">21193 10815 403 0,'0'0'3'0,"0"0"2"16,-8 3 1-16,8-3 1 16,-12 9 0-16,12-9 0 0,-2 13 1 15,2-2 0 1,0-11-3-16,12 12-2 0,5-7 0 16,6-5-1-16,1 0-1 15,4-3 1-15,-1-7-1 0,3-5 0 16,-10 0 0-16,-3-3 0 15,-7 1 0-15,-7 3 0 16,-6 2-1-16,-10 1 0 16,-6 7 0-16,-8 4 0 0,2 2 0 15,-8 11 0-15,8 1 1 16,0 6-1-16,6 4 0 16,4 2 0-16,10-2 0 15,5-2 1-15,10-2-1 0,7-5 1 16,11-5-1-16,9-5 0 15,5-5 1-15,5-7-1 16,3-6 0-16,4-9 1 16,-1-8-1-16,-1-5 0 15,-5-9 1-15,-2-8 0 0,-5-7 0 16,-8-6-1-16,-5 3 1 16,-9 2 0-16,-10 7 0 15,-1 5 0-15,-7 11 0 0,-7 15-1 16,-5 15 1-16,-6 14 1 15,-7 15-1-15,2 15-1 16,1 8 0-16,0 9 0 16,-1 6 1-16,9 1-1 0,5 1 1 15,7-8-1-15,4-4 0 16,14-8 0-16,4-9 1 16,2-8-1-16,5-11 0 0,3-6 1 15,2-8 0-15,3-12-1 16,1-10 1-16,3-11-1 15,-4-9 1-15,4-10-1 16,-1-7 1-16,-3-9-2 0,-8 7 1 16,-5 1 0-16,-7 9-1 15,-7 8 0-15,-8 13 0 16,-12 18 0-16,-13 15 1 16,-3 22 0-16,-7 11 0 15,3 14 0-15,-2 7 0 0,4 12 1 16,7 3 0-16,5-2-1 15,13-4-1-15,5-3-2 0,9-7-2 16,7-13-19-16,2-7-57 16,15-6-4-16</inkml:trace>
  <inkml:trace contextRef="#ctx0" brushRef="#br0" timeOffset="29463.7839">18674 11439 429 0,'-11'0'1'0,"-5"3"-1"15,-4-3 1-15,-2 0 2 16,0 2 1-16,4-2 2 16,9 3 2-16,9-3 2 0,25-3 0 15,34-2 0-15,33-4 0 16,30-2-1-16,42 2-2 16,29-1-4-16,29 6-3 0,22-2 0 15,14 4 0-15,6 2 0 16,-3 0 0-16,2 5 0 15,-15-2 0-15,-14-2 0 16,-13 2 0-16,-17-3 0 16,-22 0 0-16,-19 0 0 15,-23-3 0-15,-33 2 0 0,-25-2 0 16,-28-2 0-16,-28 2 0 16,-26 3 0-16,-36-2 0 15,-27-1-4-15,-27 3-3 16,-25-2-2-16,-24 2 1 0,-27 0 0 15,-24 0 1-15,-16 2 1 16,-20 1 1-16,-10 4 3 0,-7 0 4 16,2 3 1-16,-2 0 1 15,15 5 1-15,13 0 1 16,25 2 0-16,28 4 0 16,28-6-1-16,27-4-1 0,30 1-1 15,24-1 0-15,31-6-1 16,22-5 0-16,41 7 0 15,30-7-1-15,34-6 1 16,36 2-2-16,34-3 0 16,34-1 0-16,15 1 0 15,19 0 0-15,3 4 0 0,-3 3 0 16,-14 0 0-16,-20 3 0 16,-20 1 0-16,-22 2 0 15,-19-2 0-15,-22-2 0 0,-23 4 0 16,-20-6 0-16,-21 0 0 15,-18 0-5-15,-19-8-12 16,-9 4-14-16,-16 4-52 16,-21-3-3-16</inkml:trace>
  <inkml:trace contextRef="#ctx0" brushRef="#br0" timeOffset="67385.7958">13542 11586 214 0,'0'0'-1'15,"0"0"-2"-15,0 6-1 16,0-6 2-16,0 0 1 0,7 12 1 16,2-1 2-16,9 2 4 15,7-1 3-15,10 6 4 0,19-4 3 16,16 4-1-16,22-6 0 15,19 3-1-15,26-10 0 16,22 2-4-16,23-4 0 16,24 0-2-16,15-3-2 0,13 0-1 15,17 2-1-15,8 3 0 16,17 0-1-16,-3 2 0 16,15 1 0-16,1-2 0 15,17 2 1-15,4 2 0 16,16-4 1-16,15-4 1 0,12-2 0 15,12 0 0-15,40 0 1 16,-14-5-1-16,-6 1 1 16,11-2-1-16,-17 3-1 15,-8 3 0-15,-20 0 0 0,-21 0-3 16,-56 6 1-16,4-2 0 16,-30 7-2-16,-26-4 1 15,-35 1-1-15,-21-1 0 16,-35 0-1-16,-23-2 1 0,-27 0-1 15,-21-2 0-15,-18-2-1 16,-14 2 1-16,-28-3-1 16,0 0-3-16,-30 5-2 15,-20-2-4-15,-20 1-10 0,-26-1-15 16,-31-3-36-16,-22 5-10 16</inkml:trace>
  <inkml:trace contextRef="#ctx0" brushRef="#br0" timeOffset="68118.0143">13733 8444 164 0,'0'0'-2'0,"0"0"-1"16,-5 9 2-16,5 20 2 16,-5 20 9-16,5 23 3 15,-6 25 5-15,-1 39 1 16,1 25 2-16,0 32-1 16,1 23 0-16,-1 9-2 0,4 5-7 15,0-9-6-15,2-6-2 16,0-22-2-16,4-14 2 0,-1-26 0 15,-3-14-1-15,0-22 0 16,0-13-1-16,-5-7-5 16,0-18-12-16,-2-7-21 0,2-8-24 15,0-15-9-15</inkml:trace>
  <inkml:trace contextRef="#ctx0" brushRef="#br0" timeOffset="68351.1191">13591 11690 85 0,'0'0'2'0,"-3"12"-2"0,3-2 0 16,0 3 1-16,7 6 1 16,6 1 1-16,9 1 1 15,11-2 5-15,18-2 1 16,23-7 7-16,22-5 4 16,17-2 2-16,32-6 3 0,27-2 0 15,35-5-1-15,23 3-1 16,22 2-4-16,17 5-6 15,19 3-4-15,5 8-8 0,13 6-11 16,-3 6-23-16,-4 4-32 16,9 1-7-16</inkml:trace>
  <inkml:trace contextRef="#ctx0" brushRef="#br0" timeOffset="68769.7826">23027 10130 174 0,'-7'29'4'0,"0"43"0"16,-8 32-2-16,-8 35-40 16,-9 69-14-16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1-04-04T08:05:03.757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2317 11330 140 0,'0'0'3'0,"0"0"2"0,0 0-1 16,0 0 1-16,0 0 0 15,0 0 2-15,0 0 0 16,10 0 2-16,0 0-2 0,5 0-1 16,3 0 2-16,12 0 1 15,2 0 0-15,12 0 0 16,6 0-1-16,8 0 0 15,6 0-2-15,8-2 1 0,10 0-3 16,5-1 0-16,12-2-1 16,-5 0-1-16,11 3 1 15,0-3-1-15,1 0-1 16,6 0 1-16,5 1 0 16,-2 1-1-16,4-2 1 0,3 0 0 15,0 2 0-15,7-1-1 16,4-2 2-16,2 1-1 15,-5 4-1-15,9-5 1 16,-1 1-1-16,5-2 0 16,1 1 0-16,0 1 0 0,2-3 0 15,-1 4 1-15,2-1-1 16,-1 0 0-16,4 0 0 16,-7 1 0-16,4 1 0 0,-5 0 0 15,-3 3 0-15,-2 0 0 16,-3 0-1-16,-10 0 0 15,-7 0 1-15,0 0-1 16,-5 3 0-16,-10-3 1 0,-6 3 0 16,-8-3 1-16,-9 0-1 15,-9 0 0-15,-6 0 1 16,-14 2 0-16,-12-2-1 16,-6 0 2-16,-12 2-1 0,-6-2 1 15,-3 0-1-15,-11 0-1 16,0 0-1-16,0 0-6 15,0 0-11-15,-9 5-36 16,-2 0-16-16</inkml:trace>
  <inkml:trace contextRef="#ctx0" brushRef="#br0" timeOffset="2318.9364">2372 12518 19 0,'0'0'1'15,"0"0"1"-15,0 0-1 16,7-5 2-16,-7 5 1 15,15-4 1-15,-2 2 2 0,-1 2 0 16,6-2 1-16,-5 0 2 16,13 2-1-16,-3-3 0 15,11 0 1-15,6 3-1 16,3-5-2-16,4 2 0 0,3 1-2 16,4 0-1-16,0 0-1 15,4 2 0-15,-1-3-1 16,-1 3 0-16,10-3 1 15,1 3-2-15,3 0 2 16,2 0 0-16,3 0-1 16,-1 0 1-16,3 0 1 0,0-2-1 15,1 2 1-15,-1 0-2 16,2 0 2-16,0 0-2 0,1 0 1 16,0 0 0-16,1-3-1 15,6 3 0-15,-2-2 1 16,0 2-1-16,2-2-1 15,0 2 1-15,-4-3-1 16,2 1 1-16,-2 2-1 0,-7-3 0 16,4 1-1-16,-3 2 1 15,0-3-1-15,1 3 0 16,-2-2 1-16,4-1-1 0,1 3 1 16,9-2 0-1,-10 2-1-15,5-2 2 0,-6 2-2 16,5-3 1-16,-1 1-1 15,-3-1 0-15,-1 1 1 16,-2-1-1-16,0 0 0 0,-2 2 1 16,0-2 0-16,4 0 0 15,-5 1 1-15,1-1 2 16,-3 1-2-16,-5 0 1 16,8-3 1-16,-3 2-1 0,-1 0 1 15,2 1-2-15,-8-3 0 16,4 2 0-16,-5 1 0 15,1-1-1-15,-10 3 2 0,-5-3-1 16,-1 3-1-16,-1-2 1 16,-9 2-1-16,2 0 1 15,-12 0 0-15,4 0 0 16,-14 2 0-16,6-2 0 0,-12 0 0 16,-6 0 1-1,-7 0 1-15,12 0 0 0,-12 0-1 16,0 0 1-16,0 0 1 15,0 0-2-15,0 0 0 16,0 0-1-16,0 0-1 16,0 0 2-16,0 0-3 0,0 0 1 15,11 0 1-15,-11 0 0 16,7 0 0-16,-7 0 0 0,16-2 1 16,-5-1 0-16,-1 3-1 15,-3-1 1-15,-7 1-2 16,16 0 1-16,-16 0-1 15,12-3 0-15,-12 3-1 16,13 0 0-16,-13 0 0 0,14 0 0 16,-14 0 0-16,16 0 0 15,-16 0 0-15,14 0 0 16,-14 0 0-16,15 0-1 16,-15 0 1-16,12 0 0 15,-12 0 1-15,10 0-1 0,-10 0 1 16,11 0 2-16,-11 0-1 15,0 0 1-15,0 0-1 16,7 0 1-16,-7 0 0 0,0 0 0 16,0 0-1-16,9-5 0 15,-9 5-2-15,0 0 0 16,14-3-4-16,-14 3-5 0,12 0-13 16,-12 0-29-16,13 5-19 15</inkml:trace>
  <inkml:trace contextRef="#ctx0" brushRef="#br0" timeOffset="3225.3104">8018 11279 192 0,'0'0'4'0,"0"0"-2"0,0 0-3 16,0 0-2-16,0 0 1 15,-7 7-2-15,7 8 3 16,3 7-1-16,3 2-3 16,-1 12 3-16,0 3 2 0,4 11 2 15,2 1-1-15,-1 7 2 16,-3-4-2-16,6-1 0 15,-6 3-1-15,3-6 1 0,-3 2 0 16,1-8 1-16,2-4 2 16,-3 0-1-16,1-5 1 15,-3-3-2-15,2-3 0 16,-2-4-1-16,-3-2-1 16,3-4-3-16,-2-1-4 0,-1-4-8 15,1-1-7-15,-3-1-7 16,3 1-6-16,-3-6-1 15</inkml:trace>
  <inkml:trace contextRef="#ctx0" brushRef="#br0" timeOffset="3484.2096">8112 12312 131 0,'0'0'5'0,"0"0"1"15,0 0-1-15,0 0-5 16,0 0-7-16,0 0-22 15,0 0-17-15</inkml:trace>
  <inkml:trace contextRef="#ctx0" brushRef="#br0" timeOffset="5219.7328">2510 13223 4 0,'53'-2'4'0,"7"-1"4"16,7-2-2-16,8 2-2 15,9-2 2-15,5 1-1 16,16-1-1-16,2 0-1 0,10-3 1 15,4 4-1-15,14-6 1 16,9 3 0-16,4-1 2 16,7 4 0-16,1-2 1 15,4 1 0-15,4 3 1 0,0-2-1 16,3 4 1-16,-1 0-3 16,7-1-1-16,12-1 0 15,-6-7-1-15,-2 2 0 16,4-3 0-16,8-2-2 0,-10 0 2 15,-7-1-2-15,-8 1-1 16,-10 0 0-16,-12 2 0 16,-8 3-1-16,-18-4 1 15,-16 4 0-15,-11-1 0 0,-11 1 0 16,-21-1 0-16,-14 3 0 16,-7-2 1-16,-16 5 1 15,-2-1-2-15,-11 3-6 16,-7 0-17-16,0 0-12 15</inkml:trace>
  <inkml:trace contextRef="#ctx0" brushRef="#br0" timeOffset="5837.5334">7903 12507 150 0,'0'0'4'0,"0"0"-2"0,0 0-2 0,0 0 0 15,-7 8 0-15,-1 2 0 16,-2 7 0-16,-2 1 1 15,-3 6-3-15,-2 3 2 16,-3 8 2-16,-3-3 2 0,2 4-1 16,0-4 2-16,-7 2-1 15,-1 1 2-15,4-5 0 16,-5-1-2-16,7-5 1 0,-2 1-3 16,6-7-5-16,1 2-16 15,4-13-22-15,14-7-16 16</inkml:trace>
  <inkml:trace contextRef="#ctx0" brushRef="#br0" timeOffset="5969.4824">7555 12980 142 0,'0'0'-4'0,"-8"5"-6"16,8-5-16-16,-14 15-21 0</inkml:trace>
  <inkml:trace contextRef="#ctx0" brushRef="#br0" timeOffset="10550.0257">3910 10055 177 0,'0'0'5'0,"0"0"5"0,0 0 0 16,0 0-1-16,0 0-1 15,0 0-3-15,0 0 2 16,-7 7 0-16,7 16-5 16,-2 9-2-16,2 12-2 0,-3 5 3 15,1 19 1-15,-9 4 0 16,6 7 1-16,-2 2 0 16,2-1-1-16,-4-3 0 15,3-3-1-15,-2-8-1 0,4-1 3 16,4-8 0-1,-2-5 2-15,-2-3-2 0,3-3 0 16,1-4 0-16,0-3 1 16,0 4 0-16,-3-12-3 15,3-1 1-15,-2-2-1 0,2-4 1 16,0-2 0-16,-4-2 0 16,4-7-2-16,0 2 1 0,-2-2 1 15,2-4-1-15,0-9-1 16,0 12 0-16,0-12 0 15,0 15 1-15,0-15-2 16,-2 12 2-16,-1-2-1 0,0 0 0 16,2 6 0-16,-2-4 0 15,1 3 0-15,-2-3-1 16,3 3 1-16,-1-3-1 16,-1 3 1-16,0-3 0 15,3 4-2-15,-3 3 1 16,3-4 1-16,0 5-2 0,0-3 1 15,0 5 1-15,0-7 0 16,0 7-1-16,0-6 1 16,0-3 1-16,0 3 0 15,-2-6 1-15,2-10-2 0,0 15 0 16,0-15 1-16,0 11 2 16,0-11 0-16,0 0 1 0,0 0 2 15,0 0 0-15,0 0 1 16,0 0 0-16,0 0 0 15,0 0-2-15,0 0 0 16,0 0-2-16,0 0-2 0,0 0 0 16,0 0-1-16,0 0-1 15,0 0 0-15,0 0-1 16,0 0 0-16,0 0 0 16,0 0-2-16,0 0-2 15,0 0-2-15,0 0-4 16,0 0-4-16,0 0-6 0,0 0-3 15,-10 0-1-15,10 0 0 16,0 0 2-16,0 0 4 16,0 0 3-16,-7-8 10 15,7 8 7-15,0 0 6 0,0 0 5 16,-5-10 1-16,5 10 2 16,0 0 2-16,0 0 0 0,0 0-1 15,-2-10-3-15,2 10 0 16,0 0-3-16,0 0 0 15,0 0-4-15,0 0-1 0,0 0-2 16,0 0-4-16,0 0 0 16,0 0-2-16,0 0-1 15,0 0-1-15,-4 10-2 16,4-10 2-16,0 15 1 16,0-3 2-16,0 0 0 0,0 3-1 15,0 0 3-15,0 0 2 16,0 2 2-16,0 1-1 15,0-3 0-15,4 2-1 16,-4-3 2-16,2 1 2 16,1-2-3-16,2-1-1 15,-3 1 1-15,3-5-1 0,2 1 2 16,-7-9-1-16,11 12 0 16,-11-12 0-16,9 10 0 0,-9-10 0 15,14 8 0-15,-14-8 0 16,20 7 0-16,-10-7 0 15,6 2 0-15,-9-2 1 16,9 0-1-16,-7 0 2 0,9 0 0 16,-6-2-1-16,-5 2 1 15,4-7 1-15,-4 1 0 16,3-1-1-16,-1-2 1 16,2-4 0-16,-4-2 0 0,3-7 0 15,-2 2-2-15,2-7 0 16,-3 3-1-16,-1-8 0 15,6 8-1-15,-5-5 0 16,2 2 0-16,0 2 0 16,-2 2 0-16,2 1 1 0,-2-3 0 15,-1 8-1-15,2-3 0 16,1 3 0-16,2-1-1 16,-4 4 0-16,0 1-1 0,1 7-2 15,-8 6-1-15,15-14 0 16,-15 14 0-16,12-2 0 15,-12 2 0-15,10 2 0 0,-10-2 1 16,8 20 0-16,-3 0 0 16,-1-3 2-16,-1 6 0 15,2 1 0-15,-3 4 0 16,0-3 1-16,2 7 1 16,-2-7 0-16,3 0 0 0,-5 4 0 15,5-4-1-15,-3 2 1 16,3-7-1-16,0 5 0 15,1-6-1-15,1 3 2 16,0-4-1-16,4-3 1 16,1-3 0-16,0 0 1 0,1-2 0 15,4-2 0-15,-4-1 1 16,0-5 0-16,0 1 0 16,3-3 1-16,-5 0 0 0,3-3 1 15,-5-1-1-15,1-9 1 16,-2 1 1-16,4-5-1 15,0-3 0-15,-1-6-2 0,1 0 0 16,1-3-1-16,-4-2-1 16,1 1 0-16,3 3-1 15,-8 0 0-15,2 6 1 16,-1 0-2-16,1 1 1 0,-2 3 0 16,2 5-1-16,-2-1 0 15,1-1 0-15,3 4 0 16,-2-4-1-16,3 5-1 15,0-2 0-15,-2 5 0 16,2-2 0-16,-1 6 0 16,2 2-1-16,-2 0 0 0,1 10-1 15,1-1 1-15,-4 4-1 16,2-1 1-16,2 6 1 16,-6 2 0-16,2 5 2 0,-5-4-1 15,1 5 1-15,-3 1 1 16,0 3 1-16,0-3-1 15,0 3 2-15,0-1-4 16,0-2 2-16,2-3 0 0,3 2 0 16,3-1 0-16,-3-8 0 15,2 3 2-15,3-4-1 16,-2-2 0-16,-1-4 1 0,3 0 0 16,-10-10 1-16,15 12 0 15,-5-12 0-15,2 0 1 16,-1 0 0-16,1 0 0 15,-3-5 0-15,2 0 0 16,-4 0-2-16,-7 5 1 16,15-13-2-16,-15 13 0 0,10-10-1 15,-10 10-4-15,5-9-9 16,-5-4-40-16,0 13-18 16</inkml:trace>
  <inkml:trace contextRef="#ctx0" brushRef="#br0" timeOffset="14849.6821">4843 12109 165 0,'0'0'6'0,"0"0"3"16,0 0 4-16,0 0 1 15,0 0 2-15,0 0 1 16,0 7 0-16,0-7 1 16,0 0-5-16,0 0-4 0,0 0-2 15,0 0-2-15,9 0 0 16,-9 0 0-16,13-7 3 16,-13 7 0-16,17-18 1 15,-4 6 0-15,-3-3 3 0,2-5-2 16,-1 1 0-16,0-6-2 15,0 0-2-15,-4-3 0 16,1-1-1-16,-1 1-2 16,1 1 1-16,-3 4-1 0,0 0-1 15,-1 3 0-15,1-1 0 16,-2 7 0-16,4-1-1 16,-1 3 0-16,1-1 0 15,3 6-1-15,-3-3 1 0,6 2-1 16,-5 1 0-16,6 5 0 15,-2-1 0-15,2 3 0 16,0 0 0-16,-2 5 0 16,1 2-1-16,-2 4 1 15,-1 3 0-15,4 3 0 16,-5 3 0-16,2 3 1 0,-4 4-1 16,-2 0 0-16,2 3 1 15,-5 2-1-15,1 0 1 16,-1 0-1-16,2 0 0 0,-2-4 1 15,3-6-1-15,-3 0 0 16,3-3 0-16,2-6 0 16,2 0 1-16,0-8-1 0,1 0 2 15,3-5-2-15,1 0 0 16,2-10 1-16,-2-3 0 16,4 0-1-16,1-8 1 15,1-2-1-15,1-1 0 16,-2-3 1-16,-1-3-1 0,-4 3 0 15,-1-1 1-15,-1 1-1 16,-5 2 0-16,-1-2 0 16,-1 5 0-16,-5 3 1 15,2-4-1-15,-2 3 0 16,3 0 0-16,-3 6-1 0,5 2 1 16,-3-2 0-16,3 4 0 15,0 0 0-15,-5 10 0 0,13-15 0 16,-4 12 0-16,2-1-1 15,1 4 1-15,0 0-2 16,1 4 0-16,1 4 2 16,2 2-3-16,-2 0 2 0,1 3 0 15,-6 4 0-15,1-2 1 16,-1 5 0-16,-4 2 1 16,0-2-1-16,-1 5 1 15,-1 0 0-15,-1 1-1 0,0-1 1 16,1 0-1-16,-1 3 0 15,2-4 2-15,3-5-2 16,-2 5 0-16,0-7 0 16,2-2 1-16,1-3-1 15,-1-2 2-15,3-5-1 16,3-3 1-16,-1-2 0 0,3 0 0 16,-3-7 0-16,6-3 0 15,-1-5 1-15,1 0-2 0,-1-5 1 16,1-2-1-16,-5-3 1 15,3 1-1-15,-4-1 0 16,-1-1-1-16,-4 5 1 16,-2-4 0-16,0 8-1 0,-5 2 1 15,2 3-1-15,0 2 0 16,-2 10 0-16,3-13 0 16,-3 13 0-16,0 0-1 15,0 0 0-15,2-11 0 0,-2 11-1 16,0 0 0-16,0 0 1 15,0 0-1-15,14 0 0 16,-14 0 1-16,9 6 0 16,-9-6 0-16,13 10 1 0,-13-10 0 15,17 12 0-15,-7-3 0 16,0-2 0-16,0 1 1 16,-10-8-1-16,15 12 0 15,-15-12 0-15,15 17 0 16,-15-17 0-16,9 17 0 0,-3-8 0 15,-1 2 0-15,-3 1 1 16,3 3-1-16,-5 0 1 16,5 0-1-16,-5-1 1 0,1 1-1 15,-1 0 0-15,4 0 1 16,-4 0-1-16,0 0 0 16,0-2 0-16,0-1 0 15,0-2 0-15,2 2 0 0,2-3 0 16,-3 2 1-16,-1-11-1 15,11 15 0-15,-11-15 0 16,8 12 1-16,-8-12 0 16,14 10 0-16,-14-10 0 15,16 5 0-15,-8-5 0 0,3 0 0 16,-2 0 0-16,4 0 0 16,-3-3-1-16,2 1 1 0,-1-3 0 15,1 3-1-15,0-6 0 16,-2 4 0-16,0-2 0 15,0 1 0-15,-10 5 1 16,15-10-1-16,-15 10 0 16,17-10 0-16,-17 10 0 0,13-7 0 15,-13 7 0-15,12-8 0 16,-12 8 0-16,11-7 0 16,-11 7 0-16,0 0 0 0,0 0 1 15,0 0-1-15,0 0 0 16,0 0 0-1,0 0 1-15,7-7-1 0,-7 7 0 16,0 0 0-16,0 0 0 16,2-10 1-16,-2 10-1 15,5-13 0-15,0 7 0 0,-3-5 0 16,2-2 0-16,3-1 1 16,0-4 1-16,-5-1-1 0,6-6 0 15,-4-5 1-15,2 0-1 16,-1-9 1-16,2-3 0 15,-3-8-1-15,2 3 1 16,-2-5-1-16,0 0 0 16,-4 0 1-16,2 2-1 0,-2 1 0 15,0-1 0-15,-2 6 0 16,2-5-1-16,0 3 1 16,0 2-1-16,0-1 0 15,0 4-1-15,0-4-1 0,0 8 1 16,0-2 0-16,0 3 0 15,0 4 0-15,2 5 0 16,-2 2 1-16,3 5 1 16,-3 3 0-16,0 4 0 15,0 4 0-15,0 9 0 0,0 0-2 16,0-8 0-16,0 8-3 16,0 0 0-16,0 0-2 15,0 2-5-15,0-2-9 0,0 13-18 16,-5-6-46-16,5 2-2 15</inkml:trace>
  <inkml:trace contextRef="#ctx0" brushRef="#br0" timeOffset="15947.3279">6566 10718 381 0,'0'0'5'16,"0"0"0"-16,0 0 1 15,-5-7 2-15,5 7-1 0,0 0 1 16,-8-10-1-16,8 10-1 15,0 0-8-15,0 0-3 16,0 0-3-16,0 0-3 16,-5-7-1-16,5 7 0 15,0 0 0-15,2-12 1 16,-2 12 7-16,5-18 2 0,-5 11 4 16,6-3 2-16,-6 10 5 15,0-15 0-15,0 15 3 0,0-13-1 16,0 13 0-16,-2-9 0 15,2 9-1-15,-6-16-1 16,6 16-2-16,0-16 0 16,-3 6-1-16,3-5-1 0,0 2 0 15,0-2-1-15,0 5-1 16,-2-4 1-16,2 3-1 16,0 2-1-16,0-1 0 15,0 0-1-15,0 10 1 16,-2-14-2-16,2 14 1 0,-3-12 0 15,3 4-2-15,0 8 1 16,-2-16-1-16,2 16 1 16,0-10 0-16,0 10 0 15,0 0-1-15,-3-7 1 16,3 7 0-16,0 0-1 0,0 0 1 16,0 0 0-16,0 0 0 15,0 0-1-15,0 0 1 0,0 0 0 16,0 0 0-16,-2-9 0 15,2 9 0-15,0 0 1 16,-5-11-1-16,5 11-1 16,0-12 1-16,0 12 0 0,-2-15 0 15,2 15 0-15,-6-15 1 16,6 8-1-16,0 7 0 16,-5-18 0-16,5 18 0 0,-2-13 0 15,2 13 0-15,-3-7 0 16,3 7 0-16,0 0-2 15,0-9-2-15,0 9-2 16,0 0-4-16,0 0-3 16,0 0-4-16,0 0-2 15,0-10 0-15,0 10 1 0,3-10 0 16,-3 10 6-16,7-10 3 16,-7 10 4-16,6-17 4 15,-1 7 4-15,-5-1 3 16,0 11 3-16,0-14 3 0,0 14 0 15,0-10 2-15,0 10-2 16,0 0-1-16,0 0-2 16,0 0-3-16,0 0-2 0,-9-3-2 15,9 3-2-15,-2 7 0 16,2-7-2-16,0 8 2 16,0-8 0-16,0 10 2 15,0-10 0-15,8 6 0 16,-8-6 1-16,17-4 0 0,-4-2 1 15,-1-8 0-15,0 2 0 16,1-5-1-16,-6-2 0 16,1-1-1-16,-6 2 0 15,-2 0-1-15,-10 4-1 16,-2 4 0-16,-8 3-1 0,0 5 0 16,1 2-1-16,-2 0 0 15,3 2 1-15,4 0-1 0,4 3 1 16,10-5 0-16,-10 3 0 15,10-3 0-15,0 0 1 16,4 4 0-16,-4-4 0 16,11 3 0-16,-11-3 0 0,10 2-2 15,-10-2-5-15,0 0-4 16,0 0-10-16,0 0-23 16,2 8-37-16,-2-8-4 0</inkml:trace>
  <inkml:trace contextRef="#ctx0" brushRef="#br0" timeOffset="16620.3996">3821 10139 189 0,'0'0'3'0,"0"0"-1"16,4 0 0-16,-4 0-2 16,0 0 1-16,0 0 0 15,0 0 1-15,9 8-1 0,-9-8-1 16,11 7 1-16,-11-7 2 16,26 10 4-16,-14-10 2 15,10 0 2-15,-1 0 1 16,4-7 2-16,-6-6 0 0,-1 1 0 15,-4-5-1 1,-3-1-3-16,-6-2-2 0,-5 3 0 16,-13 2-4-16,-7 1-1 15,-7 3 0-15,-5 3-1 16,0 7-1-16,-3-2-1 0,1 3-1 16,5 3 0-16,5 1 0 15,6 1-1-15,8 3-1 16,5 2 0-16,5-1-9 0,5 9-31 15,10 2-26-15,10 1-3 16</inkml:trace>
  <inkml:trace contextRef="#ctx0" brushRef="#br1" timeOffset="28759.2394">3434 11376 85 0,'0'0'5'16,"0"0"2"-16,0 0 4 0,0 0 2 15,0 0 2-15,0 0 3 16,0 0-2-16,0 0-2 16,0 0-5-16,0 0-4 15,0 0-2-15,0 0-3 16,0 0-3-16,0 0-1 0,7 2 2 15,0 3 2-15,3 0 1 16,5 0 1-16,5-2 0 16,0-2 2-16,7-1-2 15,1 0 0-15,4 0-1 0,-2 0 0 16,7-1-1-16,-5-2 2 16,6 3-2-16,4 0 1 15,-6 0-1-15,4 0 0 16,1 3 0-16,3-2 0 0,-1 2-1 15,4-3-2-15,-2 0-1 16,-4 3-1-16,5-3-2 16,-2 2 1-16,-2 0-2 15,-4-2 1-15,2 3 0 16,-9 2 1-16,5-3 2 0,1 3 1 16,-2-2-2-16,2-1-1 15,-4 1-1-15,6-1-1 16,-5 1 1-16,10-3-1 0,-12 1-3 15,0-1 3-15,3 0 2 16,-5 3 3-16,0-3 1 16,-2 3 2-16,1-3 0 15,1 0 0-15,0 0 2 0,-3 0-2 16,5 0 0-16,-4 0 1 16,4 0-1-16,3 0 0 15,-3 0 0-15,4 0 0 16,-6 0 0-16,8 0 0 0,-6 0 0 15,6 0 0-15,-8 0 0 16,0 0 0-16,0 0 1 16,-7 0-1-16,10 0 1 15,-6 0-1-15,6 0 1 16,-8 0 0-16,7-6 1 0,-1 5 0 16,6-2-2-16,0 1 1 15,-2-1 0-15,2 1-1 16,-5 2 0-16,5-3 0 15,-7 3 0-15,8-3 0 0,-9 3 2 16,4 0-1-16,-6 0-1 16,1 0 0-16,2-2 1 15,-4 2-1-15,4 0 0 0,-5-2 1 16,0-1-1-16,-2 1 0 16,1 2-1-16,-2-3 1 15,1 1 0-15,-5 0 0 16,1-1 0-16,-1 0-1 0,-4 3 1 15,2-4 0-15,-2 1-1 16,6 1 1-16,-5-3 0 16,5 2-2-16,-4 1 2 15,-1 0 0-15,2-1 2 0,2 0 0 16,-6 1 0-16,1-1 2 16,2 2-1-16,-4-3 0 15,1 2 0-15,1-1 1 16,-2 1-1-16,1 2 1 15,-3-3-1-15,1 3 1 0,-2 0-1 16,1-3 1-16,-10 3-1 16,15 0 0-16,-15 0-1 15,15 0-1-15,-15 0-3 0,13 0 1 16,-13 0-2-16,12 6 0 16,-12-6 1-16,12 7-2 15,-12-7 2-15,10 13-1 16,-5-3 3-16,0 0 0 0,2 2 0 15,-3-2 0-15,3 2-1 16,-3 3 1-16,1 3 0 16,-1-1 1-16,2 3 1 15,-2-3 0-15,3 8 0 16,-5-3 1-16,3 3 0 0,0 4 1 16,0-4-2-16,-3 7 2 15,2-7-1-15,-1 5 0 16,5-3 0-16,-5 4 0 15,4-7 1-15,-2 0-2 0,-1 1 1 16,2-3-1-16,-1 2 0 16,0-5-1-16,0 1 0 15,-3-3-1-15,3 3 1 0,-5-6 1 16,5 4 0-16,-5-5-1 16,3-1 1-16,-3-1-1 15,3 0 1-15,-3-11-1 16,2 15 0-16,-2-15 0 0,2 11-1 15,-2-11 0-15,0 0 0 16,0 0-1-16,0 0 1 16,0 0 1-16,0 0 1 15,0 9 3-15,0-9-1 16,0 0 1-16,0 0 2 0,-7 7-1 16,7-7 0-16,-15 8-1 15,3-3-2-15,-1-3-3 16,-6 5-3-16,-2-1-4 15,-1 1-4-15,-3-2-3 0,-5 5-1 16,1-3 0-16,0 3 0 16,1-3 2-16,-6 1 2 15,2-1 3-15,0 4 4 0,-5-4 3 16,0 0-1-16,0 0 2 16,-1 1-1-16,1 7 1 15,-3-8 0-15,0 5-1 16,3-4 1-16,2 1-1 0,-2-1 1 15,2 2-1-15,-2-4 1 16,-1-1 0-16,1-1 0 16,0-1 1-16,-6-1-1 15,-4 1 1-15,0 0 0 16,2-3-1-16,-7 1 1 0,3-1-1 16,-1 0 0-16,-5 0 0 15,5 0 0-15,-2 0 0 16,0 3 0-16,-1 0 0 15,0-3 2-15,-5 2-1 0,1-2 1 16,0 0 2-16,-1 0 0 16,3 0 2-16,1 0 1 15,-1 0 0-15,-2-2-1 0,5-1 1 16,-5 0-2-16,-3 2-2 16,3 1 1-16,-5-3-3 15,2 3-1-15,-2-3 1 16,6 3 0-16,5 0-1 0,1 0 1 15,6 0-1-15,-2 0 1 16,2 0-1-16,-2 0 2 16,3 0-2-16,-5 0 0 15,2 0 0-15,-2 0 0 16,0 0 0-16,6 3 0 16,-2 0 0-16,4-3 0 0,3 0 1 15,2 0-1-15,4 0 1 16,1 0 0-16,0 0 0 15,4-6 0-15,2 4 2 0,4-1-3 16,-1 1 1-16,-1 0-1 16,5-1 0-16,-3 3 0 15,4-2 0-15,-1 2 0 0,2 0 0 16,-2-3 1-16,1 3-1 16,2-3 1-16,-6 0 1 15,10 1 1-15,-7-8-2 16,8 7-1-16,-2-6-6 15,11 9-3-15,-15-15-5 0,15 8-13 16,0 7-21-16,7-20-6 16</inkml:trace>
  <inkml:trace contextRef="#ctx0" brushRef="#br1" timeOffset="29032.0392">3446 11526 201 0,'0'0'4'0,"0"-12"3"16,0 5 1-16,0-3 2 16,0 0 0-16,0 3-1 15,0-4-3-15,0 11 2 16,0 0-5-16,0 11-3 0,0 13-2 16,-5 12-2-16,0 17 0 15,-1 9 2-15,-1 8 2 16,2 6 0-16,-2-1 0 15,5-1 0-15,-1-7 0 0,1-5-3 16,2-15-6-16,0-2-12 16,0-6-15-16,0-12-19 15,0 0-7-15</inkml:trace>
  <inkml:trace contextRef="#ctx0" brushRef="#br1" timeOffset="29784.0114">3763 11628 100 0,'11'-7'6'0,"30"4"-1"0,19-4 2 16,33 4 2-16,9-7-2 15,32 5 1-15,15-4 1 16,23 1 1-16,6 4-5 15,-13-2 0-15,-6 4 0 16,-10-1-1-16,-5 3 1 0,-12-3-4 16,-6 0-8-1,-18 3-16-15,-14 0-17 0,-17 0-7 16</inkml:trace>
  <inkml:trace contextRef="#ctx0" brushRef="#br1" timeOffset="30111.87">4333 11604 104 0,'24'0'4'0,"30"0"-1"0,20 1 2 15,15-1 1-15,26 3-1 16,19-3 1-16,15 0-1 16,16 0 3-16,-9 0-5 15,-12 0 0-15,-3 0-1 16,-14 0-10-16,-15 0-14 0,-10 0-18 15,-15 3-6-15</inkml:trace>
  <inkml:trace contextRef="#ctx0" brushRef="#br1" timeOffset="30449.1705">4149 11889 107 0,'18'0'1'16,"37"0"0"-16,17-3 0 16,21 3 0-16,18 0 2 0,23 0-1 15,15 0 0-15,17 0 1 16,-6 3-1-16,-13-3-3 16,-10 1-14-16,-4-1-25 15,-6 0-4-15</inkml:trace>
  <inkml:trace contextRef="#ctx0" brushRef="#br1" timeOffset="30803.8374">4229 12272 122 0,'17'-5'4'0,"38"0"-1"15,20-5 1-15,24 3 1 16,10-8 1-16,33 6 0 15,11-7 2-15,22 3 0 0,-9 4-1 16,-15-2-1-16,-6 4 0 16,-19 0-2-16,-6 2-3 15,-20 0-13-15,-19 5-14 16,-18-2-2-16,-18 4-14 0,-28-2-11 16</inkml:trace>
  <inkml:trace contextRef="#ctx0" brushRef="#br1" timeOffset="31083.5711">4900 12341 62 0,'20'-2'5'16,"13"0"1"-16,26-3 3 15,18-5 4-15,20 0 3 0,12-6 1 16,20 4-2-16,21-5 3 16,-13 7-6-16,-1-5 0 15,-19 8-4-15,-13-6-4 16,-12 12-3-16,-10-2-6 16,-22 0-6-16,-15 3-1 0,-18 0-17 15,-14 6-24-15,-18 1-2 16</inkml:trace>
  <inkml:trace contextRef="#ctx0" brushRef="#br1" timeOffset="31780.2242">6332 11670 189 0,'0'0'1'0,"0"0"-1"16,0 0 2-16,0 0-1 15,5-18 1-15,10 10-1 16,2-1 1-16,8-1 0 16,12-2-6-16,-3 3-11 0,12 1-22 15,-11 1-17-15</inkml:trace>
  <inkml:trace contextRef="#ctx0" brushRef="#br1" timeOffset="31976.8022">6424 11507 64 0,'0'0'3'0,"9"-6"0"0,4 2 1 16,4 1 0-16,6-2 2 15,7 1-1-15,4 1-12 16,1-5-27-16,8 8-6 0</inkml:trace>
  <inkml:trace contextRef="#ctx0" brushRef="#br1" timeOffset="32160.8404">6580 11960 52 0,'0'0'4'0,"16"0"1"0,-2 0-1 16,6 0 2-16,8-3-1 15,6 3-17-15,1-2-22 0</inkml:trace>
  <inkml:trace contextRef="#ctx0" brushRef="#br1" timeOffset="32325.5199">6531 12094 133 0,'0'0'2'0,"5"0"1"16,7-6 1-16,8 4-2 16,8-4-19-16,4 0-29 0,10-2 1 15</inkml:trace>
  <inkml:trace contextRef="#ctx0" brushRef="#br1" timeOffset="32767.4537">3406 11729 220 0,'0'0'0'0,"0"0"0"0,0 0 1 16,0 0-1-16,17-10 2 15,1 6-1-15,1-3 2 16,9-1-6-16,7 4-19 16,2-2-33-16,7 4-4 0</inkml:trace>
  <inkml:trace contextRef="#ctx0" brushRef="#br1" timeOffset="32888.4838">3374 12032 156 0,'0'0'2'0,"7"12"3"16,14-2-7-16,11 7-26 16,17-3-22-16</inkml:trace>
  <inkml:trace contextRef="#ctx0" brushRef="#br1" timeOffset="34294.3907">7800 11710 161 0,'0'0'6'0,"0"0"6"0,0 0 6 15,0 0 4-15,-9 0 3 16,9 0 1-16,0 0 2 16,-10 5 0-16,10-5-6 15,0 0-2-15,-13 10-5 0,13-10-3 16,-4 10-3-16,4-10-1 15,-3 9 0-15,3-9-1 16,0 0 1-16,0 0-1 16,0 0 0-16,0 0 1 15,5-5-1-15,8-15 1 0,-1-6-1 16,6-7 0-16,7-16-1 16,5-11-1-16,2-14-2 15,10-18-2-15,1-12-1 16,11-12-1-16,5-8 0 0,3-10 0 15,4 1-1-15,5 2 0 16,-1 3 1-16,-1 14 0 16,2 6 1-16,-7 11 0 0,-2 7 1 15,-7 10-1-15,-3 7 2 16,-10 12-1-16,-2 4 0 16,-8 9 1-16,-7 8 0 0,-8 14-1 15,-4 6 1-15,-6 7-1 16,-7 13-1-16,5-10 0 15,-5 10-1-15,0 0-2 16,0 0 0-16,0 0-2 16,-5 10-3-16,5-10-6 15,-14 26-24-15,8-9-46 0,-6 7-1 16</inkml:trace>
  <inkml:trace contextRef="#ctx0" brushRef="#br1" timeOffset="36050.8337">7740 11487 340 0,'0'0'7'0,"0"0"3"15,0 0 3-15,0 0 2 16,0 0 1-16,-4-7 0 16,4 7 1-16,0 0-1 0,0 0-8 15,0 0-3-15,0 0-2 16,-6 7-1-16,6 10-2 16,0 0 0-16,0 5-1 15,0 7 0-15,0-3 2 0,-1 1 0 16,1-5-1-16,0 1-1 15,0-8 1-15,0-4-1 16,0-11 1-16,-2 12 1 16,2-12-1-16,0 0 1 0,0 0-1 15,0-18 2-15,0-2-1 16,2-10 0-16,-2-5-1 16,5-6 0-16,-3-4 1 0,1 0 1 15,-2 6 0-15,3 1 1 16,-4 14-1-16,0 4 0 15,0 10 0-15,0 10-1 16,0 7 0-16,0 8-1 16,-4 10-1-16,4 4 0 0,0 6 1 15,0 5-1-15,0 5 1 16,4-3-1-16,-1-5 0 16,-1-5 0-16,0-4 0 15,1-9-1-15,-1-4 2 0,-2-8 0 16,0-7 1-16,0 0 0 15,0 0 0-15,-2-9 0 16,-3-11 1-16,0-2-1 16,-3-11-1-16,2 2 1 0,0-5-1 15,-1 2 1-15,5 7 0 16,-3 2 0-16,4 7-1 16,-2 8-1-16,3 10 0 0,0 0 0 15,0 6-1-15,0 8 0 16,0 9 0-16,0 3 0 15,3 5 0-15,-2 4 1 16,4-3 0-16,-3-1 0 16,-2-3 0-16,2-8 0 0,-2-5 0 15,2-5 2-15,-2-10 0 16,0 0-1-16,0 0 2 16,0-13-1-16,-2-9 1 15,0-4-1-15,0-10 0 16,-3 0-1-16,5-10 0 15,-1 7 1-15,-2 1 0 0,1 5-1 16,2 12 0-16,0 3-1 16,0 18 1-16,0 0-1 0,-5 15 0 15,5 8 0-15,0 4 0 16,0 5 0-16,0 5 1 16,0 4-1-16,0-8 1 0,1 0 0 15,3-9-1-15,-2-1 0 16,1-11 1-16,-2-1-1 15,-1-11 2-15,0 0-1 16,0 0 1-16,0 0-1 16,0 0-1-16,-1-8 1 0,-4-4-1 15,1 0 0-15,3-4 0 16,1 0 0-16,0 2 1 16,-2 5-1-16,2-1 0 15,0 10-1-15,0 0 0 16,0 0-1-16,0 12 1 15,0 3-1-15,0 5 0 0,0 0 0 16,2-1 1-16,-1 3 1 16,3-2-1-16,-4-8 0 0,2 1 1 15,-2-13-1-15,11 10 1 16,-11-10 1-16,19 0 1 16,-6-6 0-16,6 0 1 0,9-5 1 15,4-1 0-15,9-8 1 16,0 1-1-16,7-1 0 15,-1 0 0-15,-2-2 0 16,-3 5 0-16,-10 4-1 0,-2 3 0 16,-12 4-2-16,-6 3-2 15,-12 3-4-15,0 0-10 16,0 4-44-16,0-4-20 16</inkml:trace>
  <inkml:trace contextRef="#ctx0" brushRef="#br1" timeOffset="37058.7897">2340 12581 207 0,'0'0'2'0,"0"0"-1"16,0 0 2-16,0 0 3 16,7 0-4-16,3 0 2 0,-1 0 1 15,7 0 1-15,9 0 0 16,0 0-12-16,7-2-45 16,14 2-10-16</inkml:trace>
  <inkml:trace contextRef="#ctx0" brushRef="#br1" timeOffset="37239.9518">3155 12623 196 0,'0'0'2'0,"0"0"0"16,0 0 0-16,0 0 1 15,0 0 1-15,10 0-1 16,-10 0-4-16,17 0-18 0,6 0-37 15,-6 0-2-15</inkml:trace>
  <inkml:trace contextRef="#ctx0" brushRef="#br1" timeOffset="37378.1154">3594 12644 204 0,'0'0'1'16,"0"0"0"-16,10 0 2 15,-10 0-2-15,16 0-26 0,-4 0-31 16,4 2 0-16</inkml:trace>
  <inkml:trace contextRef="#ctx0" brushRef="#br1" timeOffset="37529.3913">4169 12673 366 0,'0'0'0'0,"0"0"0"16,0 0 0-16,15 0 0 0,-15 0-3 16,13 0-8-16,-13 0-38 15,19 3-23-15</inkml:trace>
  <inkml:trace contextRef="#ctx0" brushRef="#br1" timeOffset="37682.1944">4723 12664 325 0,'0'0'1'0,"0"0"0"15,12 4-2-15,-12-4-3 16,16 3-10-16,-9 2-32 16,4-3-22-16</inkml:trace>
  <inkml:trace contextRef="#ctx0" brushRef="#br1" timeOffset="37832.99">5149 12685 262 0,'0'0'1'0,"0"0"-1"0,0 0 1 16,11 3 0-16,-11-3-8 15,18 0-31-15,-2 3-24 16</inkml:trace>
  <inkml:trace contextRef="#ctx0" brushRef="#br1" timeOffset="37993.6831">5716 12714 279 0,'0'0'0'16,"0"0"1"-16,0 0-1 15,0 0 1-15,0 0-1 16,12 7-6-16,-12-7-26 0,18 12-31 15,-2-4-2-15</inkml:trace>
  <inkml:trace contextRef="#ctx0" brushRef="#br1" timeOffset="38131.5812">6220 12762 289 0,'0'0'1'0,"0"0"1"0,0 0-2 15,0 0 0-15,10-2 0 16,-2 2-18-16,-8 0-41 0,22 5-6 16</inkml:trace>
  <inkml:trace contextRef="#ctx0" brushRef="#br1" timeOffset="38281.699">6829 12804 138 0,'0'0'-1'0,"0"0"-2"16,0 0-4-16,0 0-18 15,0 0-22-15</inkml:trace>
  <inkml:trace contextRef="#ctx0" brushRef="#br1" timeOffset="38448.4489">7371 12825 176 0,'0'0'0'16,"0"0"0"-16,8 7-4 16,-8-7-14-16,7 10-35 15,3 0 0-15</inkml:trace>
  <inkml:trace contextRef="#ctx0" brushRef="#br1" timeOffset="38611.6556">7680 12966 154 0,'0'0'1'0,"0"0"-1"0,0 0 1 16,14 2-2-16,-14-2-12 15,21 5-36-15,-12 0-1 0</inkml:trace>
  <inkml:trace contextRef="#ctx0" brushRef="#br1" timeOffset="39372.261">2660 13240 290 0,'0'0'7'0,"0"0"1"0,0 0 4 16,-10-6 3-16,10 6-1 16,-13-6 1-16,13 6 1 15,-12-5-2-15,12 5-6 0,0 0-2 16,0 0-4-16,25 2-7 15,3-2-18-15,11 5-52 0,15 1-4 16</inkml:trace>
  <inkml:trace contextRef="#ctx0" brushRef="#br1" timeOffset="39527.4966">3861 13210 353 0,'0'0'1'16,"14"0"0"-16,2 0 1 15,3 0 0-15,9 0 0 0,2 3-1 16,2 2-1-16,4-5-12 16,1 0-41-16,-3 5-20 15</inkml:trace>
  <inkml:trace contextRef="#ctx0" brushRef="#br1" timeOffset="39676.0667">4838 13295 346 0,'0'0'1'0,"0"0"-1"16,17 2 1-16,-3 3-3 0,4-2-7 15,10 0-15-15,-1 9-43 16,11-4-6-16</inkml:trace>
  <inkml:trace contextRef="#ctx0" brushRef="#br1" timeOffset="39832.3073">5562 13379 312 0,'0'0'0'0,"0"0"0"0,0 0 1 15,0 0-1-15,12 0 1 16,-4 5-1-16,4-5 0 16,6 5-9-16,1 0-15 15,3 0-37-15,13 5-9 16</inkml:trace>
  <inkml:trace contextRef="#ctx0" brushRef="#br1" timeOffset="40177.6789">6872 13595 170 0,'0'0'1'15,"0"0"1"-15,0 0 2 0,0 0-1 16,-10 7 1-16,10-7 0 16,-3 7 1-16,3-7 2 15,0 10-7-15,0-10-22 0,20 13-32 16,-8-8-3-16</inkml:trace>
  <inkml:trace contextRef="#ctx0" brushRef="#br1" timeOffset="40311.8375">7187 13521 126 0,'0'0'1'0,"1"-11"-7"16,-1 11-26-16,19-9-14 16</inkml:trace>
  <inkml:trace contextRef="#ctx0" brushRef="#br1" timeOffset="40515.2547">7689 13124 126 0,'0'0'0'0,"-2"13"-2"0,0 1 1 16,-9 6 0-16,-1 7 0 15,-6 5-3-15,-1 9-15 16,-4 2-27-16,3 8 0 0</inkml:trace>
  <inkml:trace contextRef="#ctx0" brushRef="#br1" timeOffset="40658.1225">7493 13551 207 0,'0'0'2'0,"0"0"-4"16,0 7-8-16,-4 3-21 15,4-10-26-15,-9 15-2 0</inkml:trace>
  <inkml:trace contextRef="#ctx0" brushRef="#br1" timeOffset="41738.9142">3453 12569 137 0,'0'0'6'0,"0"0"2"16,0 0 0-16,0-7 0 16,0 7 2-16,0-10-2 15,0 10 0-15,0-12 0 0,0 12-11 16,7-13-8-16,-7 13-13 15,11-18-21-15,-2 12-8 16</inkml:trace>
  <inkml:trace contextRef="#ctx0" brushRef="#br1" timeOffset="41999.1067">3508 12507 113 0,'0'0'4'15,"0"0"3"-15,0 0 0 0,0 0 2 16,0-7-2-16,0 7 2 16,0-13-1-16,0 13 1 15,5-15-4-15,-4 6-2 16,2 1 0-16,0-1-1 0,3-1-2 15,-1 0-9-15,-5 10-25 16,2-10-20-16</inkml:trace>
  <inkml:trace contextRef="#ctx0" brushRef="#br1" timeOffset="49156.1478">3905 9878 203 0,'0'0'4'0,"0"0"4"16,0 0 2-16,0 0 0 15,-9 3 2-15,9-3 1 16,-18 21 1-16,13-7 1 0,-4 6-4 16,9 0-4-16,0 2-1 15,4-3 0-15,6 2 1 16,3-6-1-16,9-5 2 16,0-8 0-16,1-2 1 0,0-2 2 15,-2-10-1-15,0-4 1 16,-8-2 0-16,6-1-2 15,-10-3 0-15,-7-3-2 0,-2 0-1 16,-4 5-1-16,-13 0 0 16,-3 5-2-16,-12 8-2 15,-3 5 0-15,-2 4 0 16,-1 13-1-16,-2 4 0 16,2 7-1-16,5 1 1 0,3-2-1 15,10 1 0-15,8 3 0 16,3-7 1-16,9-5 0 15,11-5 0-15,8-2 1 16,9-8 0-16,9-2 0 0,1-5 0 16,3-9 1-16,5-3-1 15,-9-3 1-15,-2-1-1 16,-8-1 0-16,-11 0 0 16,-7 3 0-16,-9 1 0 0,-9 6-1 15,-4 1-1 1,-10 10 0-16,-9 1 0 0,-1 6-1 15,-4 10 0-15,3 4-3 16,1 2-2-16,6 4-10 16,4 0-17-16,5-1-45 0,22-3-4 15</inkml:trace>
  <inkml:trace contextRef="#ctx0" brushRef="#br1" timeOffset="50039.0785">6474 10023 268 0,'0'0'6'0,"0"0"4"16,-3-12 3-16,3 12 1 15,-2-14 4-15,2 14-1 16,-6-16 2-16,6 16-3 16,-2-16-5-16,2 16-4 15,0 0-4-15,0 10-1 0,0 3-3 16,0 5-1-16,2 2 0 16,4 1 2-16,1 1 0 0,3-2 1 15,3-3 0-15,1-1 0 16,4-8 1-16,1-3 0 15,4-5 1-15,0-3 1 16,-4-7-1-16,-1-6 2 0,-5-1 0 16,-1-3 0-16,-7-4 2 15,-5-1-2-15,-5 2 0 16,-7 1-1-16,-4 3 0 16,-6 4-2-16,-1 8-1 0,-7 7 0 15,0 5-2-15,4 7 0 16,1 5 0-1,2 5-1-15,7 3 1 0,5-2-1 16,6 1 1-16,5-7 1 16,6 1-1-16,11-5 2 15,4-8 0-15,7-5-1 0,2 0 2 16,2-11-1-16,0-7 1 16,-4-1 0-16,-3-3 0 15,-10 0 0-15,-5-1 0 0,-10 4-1 16,-5 3 0-16,-13 4-1 15,-6 8 0-15,-1 4-1 16,-3 9-1-16,1 6-2 0,0 5-6 16,6 7-13-16,7 10-46 15,5-8-12-15</inkml:trace>
  <inkml:trace contextRef="#ctx0" brushRef="#br1" timeOffset="68608.283">9270 8935 423 0,'0'0'1'16,"0"0"3"-16,0 0 2 16,0-10 1-16,0 10 0 15,0 0 1-15,-7-10 0 0,7 10-1 16,-20-2 0-16,2 2-3 15,-6 0-2-15,-3 5-1 16,-6 2 0-16,1 3-1 16,-6-2 1-16,6 1-1 0,2-1 0 15,5-1 1-15,6 1-1 16,3-2-1-16,7-5-1 16,9-1 1-16,-8 8 0 0,8-8 0 15,5 15 0-15,3-3 1 16,5 5 0-16,-1 2 1 15,3 10 0-15,7-5 0 16,0 6 0-16,-2 2-1 16,2-2 1-16,1 7 0 0,-3-5-1 15,-3 3 1-15,-2-5-1 16,-3 2 1-16,1-2-1 16,-6-1-1-16,-4-4-1 15,2-1-3-15,-3-3-4 0,-2-1-9 16,0-6-31-16,0-1-34 15,0-4-4-15</inkml:trace>
  <inkml:trace contextRef="#ctx0" brushRef="#br1" timeOffset="69037.7426">8910 9411 363 0,'0'0'5'0,"0"0"3"0,0 0 4 16,-12 0 1-16,12 0-1 15,0 0 2-15,0 0 1 16,0 0 2-16,0 0-3 16,19-8-4-16,9 1-1 15,11-6-1-15,6-2 0 16,5-4-5-16,4-1-3 0,4-4 0 16,-6 0 0-16,-4 7 0 15,-9 0 0-15,-9 5 0 16,-5 2 0-16,-11 3 0 15,-4 4 0-15,-10 3 0 0,0 0 0 16,0 0 0-16,0 0 0 16,0 0 0-16,0 0 0 15,0 0 0-15,0 0-63 0,0 0-27 16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1-04-04T08:06:28.446"/>
    </inkml:context>
    <inkml:brush xml:id="br0">
      <inkml:brushProperty name="width" value="0.05292" units="cm"/>
      <inkml:brushProperty name="height" value="0.05292" units="cm"/>
      <inkml:brushProperty name="color" value="#00B050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FFC000"/>
    </inkml:brush>
  </inkml:definitions>
  <inkml:trace contextRef="#ctx0" brushRef="#br0">14677 4221 178 0,'0'0'7'0,"0"0"3"16,0 0 4-16,0 0 1 15,0 0 4-15,0 0 0 16,0 0 0-16,0 0 1 15,0 0-6-15,0 0-3 0,0 0-3 16,0-8-3-16,0 8-2 16,0 0 0-16,0 0-1 15,7-14-1-15,4 7 0 16,-1-4 1-16,4-1 0 16,5-3 0-16,5-5 0 0,-1 3-1 15,0-3 1-15,7 6-1 16,-2-4 0-16,4 5 0 15,-4 0-1-15,4 4 0 0,-2 2 2 16,4 0-2-16,4 1 0 16,1-1 0-16,6 0 1 15,5-1 1-15,3-1 0 16,4-2-1-16,5 2 1 16,0-4-1-16,3 2 0 15,3 2 1-15,0-1-1 0,2 3 0 16,-3 0-1-16,2 4 1 15,-2 0 0-15,1 3-1 16,2 0 2-16,-1 0-2 0,0 0 0 16,6 0 1-16,2 0-1 15,3 3 0-15,2-3 0 16,-1 3 1-16,4-1-1 0,2 0 0 16,3 1 0-16,-5 4 0 15,4-2 1-15,-2 5-1 16,0-3-1-16,0 5 1 15,0-1 0-15,0 7 0 0,0-1 0 16,0 3 0-16,-2-1 0 16,-4 9-1-16,2-2 1 15,-3 5-1-15,-4 3-1 16,2-1 2-16,-2 6-1 16,-1 5 0-16,-3 3 0 0,3 6 0 15,-1 1 1-15,-5 5-1 16,-1 3 1-16,2 9 0 15,-3 4 0-15,-5 2 1 16,0 8-1-16,-2 2 0 0,2-1 1 16,-7 3-1-16,4 3 2 15,-6 0-1-15,-4-3 2 16,-2 5-1-16,-5 0 1 0,-1 3-1 16,-9 9 1-16,-2 1-1 15,-8 7 0-15,-7 4-1 16,-3 6 0-16,-7 4 0 15,1 5 1-15,-6-2 0 16,-5-3 1-16,-1 5 0 0,-1-5 0 16,0-5 0-16,-3-4 0 15,2-5-1-15,-4-7-4 16,1-3-9-16,-6-8-20 16,-5-9-44-16,1-7-4 0</inkml:trace>
  <inkml:trace contextRef="#ctx0" brushRef="#br0" timeOffset="146.3238">18788 8138 483 0,'0'0'0'0,"-16"4"0"16,0 2-1-16,-6-4-6 0,7 8-16 15,-7 0-39-15,2-5-20 16</inkml:trace>
  <inkml:trace contextRef="#ctx0" brushRef="#br0" timeOffset="1095.2122">14441 4293 140 0,'0'0'4'15,"0"0"3"-15,-10-9 1 16,1 5 2-16,-4 2 0 16,-8-1 1-16,0 3 1 0,-7 0-1 15,-5 10-2-15,2 5-3 16,-7 8-2-16,3 6-1 16,-2 8 1-16,-2 3-1 15,1 9 0-15,0-2 2 16,3 13 0-16,-5 2 0 15,9 5 2-15,-4 2-1 0,6 3 1 16,-4 5 0-16,6-1-1 16,-1 11 2-16,-4 0-1 15,9 5 1-15,-6 4 1 0,4 1-1 16,0 7 0-16,1-2-1 16,3 4-1-16,6 1 0 15,3-1-1-15,2-2-1 0,8 3-1 16,2-6 0-16,7 4-1 15,7 3 1-15,7 1 0 16,4 5-1-16,8 0 0 16,5 0-1-16,10 3 0 15,7 5 0-15,7-4 0 0,6-1 0 16,13 1 1-16,5 1 1 16,12-3 0-16,6 0 0 15,8 1 2-15,5 0-1 16,5-1-1-16,10 1 1 0,-1-8-1 15,6-5-2-15,8-2-2 16,-7-9-4-16,12-1-7 16,-1-7-6-16,0-9-22 15,3-6-35-15,-5-8-5 0</inkml:trace>
  <inkml:trace contextRef="#ctx0" brushRef="#br0" timeOffset="1246.9884">17504 9101 484 0,'0'0'1'0,"0"0"-1"0,0 0-2 15,0 0-4-15,0 0-11 0,-8-12-20 16,8 0-41-16,8-1-5 16</inkml:trace>
  <inkml:trace contextRef="#ctx0" brushRef="#br0" timeOffset="3227.1004">13979 4596 137 0,'0'0'9'0,"0"0"3"16,0 0 7-16,0 0 0 15,0 0 4-15,2-14 0 16,-2 14 2-16,2-16 0 15,-2 5-5-15,2-1-4 16,-2-6-4-16,0 2-3 0,0 0 0 16,-2-6-2-16,0 0 1 15,-4-3-1-15,-2 1-1 16,-1-5 0-16,-4 3-1 16,-1-2 1-16,-3-1-1 0,-1 4 0 15,2-3-1 1,-2 2-1-16,-5-2 0 0,4 1-1 15,-4 0 0-15,0 0 0 16,-1 0 0-16,-3-7-1 16,2 5 0-16,-5 0 0 0,0 1 0 15,0 1 0-15,-2 0 1 16,2-3-2-16,-4 3 0 0,0 2 1 16,0-1-1-16,-1-5 1 15,-2 4 0-15,-2 0 0 16,1-3-1-16,-2 0 0 15,-3 2 1-15,1-1 0 0,-2 3 0 16,-1-5 0-16,-2 1 0 16,-1 3 0-16,2-2 0 15,-2 4 0-15,-1-2 0 16,-1 2-1-16,-3-2-1 16,-1 4 1-16,2-2 0 0,-3 3-1 15,0 0 1 1,-2 0 0-16,0 1-1 0,2-1 1 15,1 3 0-15,-3-1 0 16,1 2-1-16,2-1 1 0,-1 1 0 16,4 4 0-16,-2-4 0 15,5-2 0-15,-2 5 0 16,4-3-1-16,1 1 1 0,2 3 0 16,2-1 0-16,1 1 1 15,2-2 0-15,3 2 1 16,3 0-1-16,0 0 0 15,2 2 0-15,0-2 1 16,5 1-1-16,-2-2-2 0,5 3 1 16,-4-4 0-16,7 2-1 15,0-1 1-15,1 0-1 16,3 3 1-16,-3 0 0 16,1-5 0-16,2 5-1 0,0 0 1 15,-2 3 0-15,2-2 0 16,-2-1 0-16,1 0-1 15,-1 2 1-15,0 2 0 16,0-4-1-16,-2 5 1 0,0-1-1 16,0 1 1-16,-2 2 0 15,-4-1 0-15,0 1-1 16,6 1 1-16,-11-1 0 0,5 0 0 16,0 0 1-16,-2 0-1 15,2-2 1-15,-3-1-1 16,5-1 1-16,-1 3 1 15,4-1-1-15,-1-4 0 0,0 8 1 16,1-6 0-16,5 2-1 16,0 2 0-16,0-3 0 15,3 1 0-15,-3 0 0 16,1-3 0-16,3 3 0 16,-1-3-1-16,-1 3 1 15,0-3 0-15,-1 0-1 0,-2 0 0 16,0-1 0-16,-4 4 0 15,-2 2-1-15,-8 1 0 16,-3 4 0-16,-8 0 1 0,-2 1-1 16,-10 7 1-16,-4 4-1 15,-5 6 1-15,-7 2 0 16,-3 5 1-16,-10 7-1 0,2 0 1 16,-10 8-1-16,-4 1 2 15,-6 7-1-15,-1 1 0 16,-11 4-1-16,0 1 0 15,-6 3 0-15,-3 3 0 16,-1 1-1-16,-2 4 1 0,-3-1-1 16,6 5 0-16,-4 1 1 15,1 1 0-15,0 4-1 16,2 4-1-16,0-2 1 16,-2 3-1-16,0 1 0 0,-1 3 1 15,-2 3-1-15,8-3 1 16,-5 2-1-16,1-2 1 15,3 4 0-15,2-3-1 16,2-1 1-16,-1 4 1 0,5-4-1 16,-3 1 0-16,6-1 1 15,-3 0-1-15,0 1 1 16,3-1 0-16,-5-5-1 16,10 1-1-16,-6-1 3 0,0-5-1 15,4 3 1-15,1-7 0 16,3-4 0-16,6 1 1 15,4-4-1-15,2-8 0 16,5 0-4-16,9-8-2 0,5-4-1 16,7-9-7-16,11-4-11 15,7 0-37-15,9-13-19 16</inkml:trace>
  <inkml:trace contextRef="#ctx0" brushRef="#br0" timeOffset="3412.5904">4522 5809 278 0,'0'0'0'16,"0"0"-4"-16,0 0-1 16,0 4-5-16,0-4-4 0,-12 15-7 15,7-4-9-15,-2 4-22 16,1-3-14-16</inkml:trace>
  <inkml:trace contextRef="#ctx0" brushRef="#br0" timeOffset="4036.5679">4430 6436 148 0,'0'0'10'16,"0"0"6"-16,2-8 4 0,11 1 2 15,4-5 2-15,8-8 1 16,6-3-1-16,11-5 1 16,12-8-8-16,3-6-5 15,13-8-3-15,8-6-1 16,10-9-2-16,12-10 1 0,9-10-3 15,15-5 0-15,14-8 1 16,5-2-4-16,8-7 0 16,12-4 0-16,3-4-1 15,4-1 1-15,6 2-1 0,0-5 1 16,3 1-1-16,5-3 2 16,0-1 0-16,3-2-1 15,2-3 1-15,4-4-1 0,2 3 2 16,-4-1 0-16,-2 1 0 15,-5 5-1-15,-3 4 0 16,-7 5-1-16,-15 10 1 16,-7 10-1-16,-15 8 0 0,-15 11-1 15,-11 11 0-15,-19 12 1 16,-14 12 0-16,-19 10-1 16,-14 5-1-16,-13 13-4 15,-14 2-4-15,-18 10-11 16,2 7-28-16,-14 5-28 0,-13 12-4 15</inkml:trace>
  <inkml:trace contextRef="#ctx0" brushRef="#br0" timeOffset="4344.0787">8161 3916 221 0,'11'-4'7'0,"3"-6"3"16,21-12 2-16,15-9 0 15,17-8 1-15,20-16 2 0,20-9 1 16,25-13 0-16,9-7-5 16,16-8-3-16,7-2-2 15,7 2-1-15,7 2 1 16,-8 2-2-16,0 11-1 15,-14 10 1-15,-7 13-2 0,-10 8-1 16,-18 12-4-16,-13 15-7 16,-8 11-21-16,-4 13-38 15,-18 7-3-15</inkml:trace>
  <inkml:trace contextRef="#ctx0" brushRef="#br0" timeOffset="4743.3591">10617 2849 222 0,'0'0'2'16,"13"17"5"-16,9 2 4 0,14 9 2 16,13 12 3-16,15 4 2 15,18 16 2-15,18 8 1 16,17 7-1-16,20 5-4 16,6 9-4-16,9 2-2 0,12 9-2 15,3-4-2-15,0 8-1 16,-1-2-1-16,-1-1-1 15,-9 6 0-15,-7-14-1 0,1 2 0 16,-17-6 0-16,-4-9-1 16,-9-9-1-16,-8-6-1 15,-15-3-2-15,-11-13-10 16,-8-11-41-16,-8-1-21 0,-13-13-6 16</inkml:trace>
  <inkml:trace contextRef="#ctx0" brushRef="#br0" timeOffset="4895.6397">13668 4833 401 0,'0'0'0'16,"0"0"1"-16,0 10-1 16,6 0 0-16,3 2-11 0,11 3-62 15,5 1-2-15</inkml:trace>
  <inkml:trace contextRef="#ctx0" brushRef="#br0" timeOffset="6648.8959">18876 8545 290 0,'0'0'3'0,"0"0"1"0,0 0-3 16,0 0-1-16,-10 1 1 15,10-1 3-15,5 18 2 16,8 2 3-16,7 7 0 15,7 7 0-15,6 14 4 16,11 8 0-16,8 6 2 0,5 10-2 16,7 5-3-16,-2 4-1 15,6 4-2-15,4-1-1 16,-3 5 0-16,4 1 0 16,-4-2-1-16,1 4 1 0,2-3-1 15,-2 3 0 1,4 0-1-16,1 0 0 0,1 0 0 15,2-3 0-15,2-3-1 16,0 0-1-16,1-4 0 16,-2-2-1-16,-1-1 0 0,2-2 0 15,-6-6-1-15,-4 0 1 16,7 0-2-16,-11-4 3 0,1-3-1 16,1 2 1-16,-4-5 0 15,-4 0 0-15,3-4 0 16,-5-2 0-16,2 0 0 15,-2-1-1-15,-4 0 0 16,-1-2-1-16,-1 3 0 0,-9-2 0 16,6-2-1-16,-7-2 1 15,-3 1-1-15,-1-4 1 16,0 0-1-16,-6-5 1 16,0 2 0-16,-2-4 0 0,0-1 0 15,-5-1 0-15,-5-2 0 16,-1 3 0-16,1-2 0 15,0 1 0-15,-7 0-1 16,-1 1 1-16,1-2-1 0,-6 5 1 16,0-5-1-16,-2 1 0 15,-5 1 1-15,0-4-1 16,0 0 1-16,-2 4 0 0,-6-3-1 16,-1 2 1-16,-2 1 0 15,-3 1-1-15,-2 2 1 16,-3 2 0-16,-4 1 0 15,-2-1 0-15,-4 3-1 16,-6 0 1-16,-5 0 0 0,-2 2 0 16,-5-1-1-16,-6 3 0 15,-4-1 0-15,-7 2 0 16,-3 2 0-16,-8 2 0 16,0-2 1-16,-7 3 0 15,-3 2 0-15,-3 3 1 0,-2-1-1 16,1 3 1-16,-7 4 1 15,2-1-1-15,2 4 1 16,-2-1-2-16,-1 0-2 16,3 1 0-16,-4 2-1 0,4-8 0 15,0-1 0-15,-3-3-1 16,3-2 1-16,0-4 1 16,5-4 1-16,3-5 0 0,3-3 2 15,10-7-1-15,6-1 0 16,8-6 1-16,9-6-1 15,11-2 0-15,4-8-2 0,17-2-2 16,2-3 0-16,14-7 0 16,0 0-1-16,4-5 1 15,13-9-1-15,11-1 1 16,4-5 1-16,10-5 3 16,11-7 1-16,9-8 2 0,9 1 0 15,14-8 1-15,7-5 0 16,11-1 0-16,8-1 0 15,6-3-1-15,5-3 0 16,2 4-1-16,0-1-1 0,4 0-1 16,1-3 0-16,0 2 0 15,-3-5-1-15,2 2-2 16,-2 1-1-16,-1-1-1 16,-12 6-3-16,-5-1-6 0,-12 0-17 15,-13-2-49-15,-4 4-3 16</inkml:trace>
  <inkml:trace contextRef="#ctx0" brushRef="#br0" timeOffset="7776.801">19241 8026 296 0,'0'0'4'16,"0"0"3"-16,-6-8 2 15,6 8 0-15,0 0-4 0,0 0 0 16,0 0 0-16,0 0 1 16,6 10-2-16,14 20-3 0,3 7 1 15,12 16 1-15,6 7 3 16,12 18 2-16,9 9-1 15,9 5 1-15,5 1-2 0,6 4 1 16,0 2-1-16,7-5-2 16,3 5 1-16,2-5 0 15,-4 5 1-15,4 1-1 16,1 1-1-16,2 3 1 16,0 3-2-16,5-1 0 15,-7 1 0-15,6 0 0 16,-4 2-2-16,3-4 1 0,-1 2-1 15,-4-3 0-15,-1 0 0 16,-7-2-1-16,0 0 0 16,-7-4 0-16,0 2 2 0,-6-6 0 15,-5 1-1-15,3-7 1 16,-7 1 0-16,-3-3 0 16,-4-3 0-16,-2-2 1 0,-4-3-3 15,-4-2 0-15,-6-5 0 16,-4 0 0-16,-3-4-1 15,-6-3 1-15,-3-5-1 0,-7-2 1 16,-1-5 1-16,1 0-1 16,-11-2-1-16,2-3 1 15,-8 0 0-15,0-2-1 16,-2-1 1-16,0 3-1 16,-4-2 1-16,-6 2-1 15,2-2 1-15,-4 2 0 0,-3-1 0 16,-3 4-1-16,1 2 1 15,-3 0 0-15,-7 5 0 16,-5 3 0-16,-9 2 0 16,-3 2 0-16,-11 6-1 0,-9 3 1 15,-6 7 0-15,-10 2 0 16,-7-1 1-16,-10 7 0 16,-2 1 0-16,-8 4 1 0,-4-4 0 15,-4 6-2-15,-4-1-1 16,-1-5-3-16,1-5-5 15,9 1-8-15,1-11-13 0,10-9-11 16,7-11-1-16,12-15 7 16,16-6 12-16,9-13 12 15,16-4 10-15,3-8 14 16,14-5 13-16,3-3 10 16,8 0 0-16,11 0-9 15,-13 0-21-15,13 0-54 16,0 0-24-16</inkml:trace>
  <inkml:trace contextRef="#ctx0" brushRef="#br0" timeOffset="8513.7688">16196 9032 185 0,'0'0'2'16,"0"9"0"-16,2 6 2 16,1 8-1-16,6 2 3 15,2 7 1-15,12 3 4 16,1 2 3-16,16-3 2 0,12 2 0 15,13-12 1-15,14-9 0 16,11-8 0-16,15-7 0 16,6-12-2-16,11-8-1 15,4-11-1-15,9-10 1 0,-1-2-3 16,6-6 0-16,-8-2-1 16,7-4-1-16,-10-3-2 15,0 2-3-15,-12-7-1 0,-5 7-1 16,-11 2-1-16,-6 0 0 15,-15 4 1-15,-13 8 0 16,-15 4 1-16,-13 11 0 16,-9 7 0-16,-7 8 0 0,-13 2 0 15,-10 10-2-15,0 0 0 16,0 0-2-16,0 0-3 16,0 0-5-16,0 0-18 15,7 15-48-15,-4-5-6 0</inkml:trace>
  <inkml:trace contextRef="#ctx0" brushRef="#br0" timeOffset="8656.1319">18829 8638 440 0,'0'0'1'0,"0"0"0"0,0 0-1 16,0 0 0-16,0 0-3 15,0 0-21-15,7 0-52 16,8-6-1-16</inkml:trace>
  <inkml:trace contextRef="#ctx0" brushRef="#br0" timeOffset="10588.0975">4357 5997 344 0,'0'0'4'0,"0"0"1"16,0 0 1-16,0 0 0 16,-6 5-1-16,6-5 0 15,-18 19 0-15,4 1 2 0,-4 9-5 16,3 17 1-16,-2 12 2 15,4 13 0-15,3 10 1 16,3 11 0-16,7 5 1 16,0 5-1-16,7 2-1 0,-1-5-1 15,6-8-2-15,-3-6-1 16,2-11 0-16,1-10 0 16,-1-9-1-16,3-13 1 15,-2-8-2-15,-5-12 1 16,4-4-1-16,-5-8 1 15,-6-10-1-15,13 10 1 0,-13-10 0 16,0 0-1-16,0 0 1 16,0 0 0-16,0 0 1 15,0 0-1-15,0 0 0 0,0 0 0 16,0 0 1-16,0 0-1 16,0 0 1-16,0 0 0 15,0 0-1-15,0-10 0 0,-3-2 0 16,-1-9-1-16,-6-8 0 15,1-8 0-15,-8-13 0 16,0-12 1-16,-2-7-2 16,-1-10 2-16,-3 0 0 0,4 2 2 15,-1 7-2-15,0 10 2 16,3 16-1-16,1 13 0 16,6 13-1-16,1 18-1 15,2 27 0-15,1 12-1 16,6 17 0-16,0 7 0 0,11 14-1 15,0 8 2-15,8 2 1 16,5-6 0-16,3-12 1 16,-2-6-1-16,0-14 0 15,-2-11 0-15,-5-11 0 0,1-8 1 16,-8-9 0-16,0-7 0 16,-11-3 1-16,15-16 0 15,-11-6-1-15,-1-5 1 0,3-3-1 16,-4 3 0-16,1 0-1 15,-1 2-1-15,-2 6-1 16,0 19 1-16,0 0 0 16,0 0 1-16,-5 13-3 0,3 0 2 15,-4 0 0-15,3 2 1 16,3-6-1-16,0-9 1 16,0 13 1-16,0-13 0 15,9-5 0-15,1-7 0 0,4-11 1 16,9-1 0-16,2-11 0 15,7-7-1-15,0-3-2 16,0-4-5-16,2 4-6 16,-4 0-12-16,-10 6-40 15,-1 9-16-15</inkml:trace>
  <inkml:trace contextRef="#ctx0" brushRef="#br0" timeOffset="10747.3052">4146 7038 337 0,'0'0'1'0,"0"-10"-1"16,6-5 0-16,9-7 1 15,4-11 0-15,17-14 0 0,6-12-2 16,17-15-30-16,11-8-35 16,5-10-5-16</inkml:trace>
  <inkml:trace contextRef="#ctx0" brushRef="#br0" timeOffset="10913.4543">4965 5625 387 0,'0'0'2'16,"0"0"-2"-16,0 0 1 0,7-8 1 16,11-9-1-16,16-7 0 15,21-18 1-15,26-18-4 16,34-19-41-16,25-13-28 15,34-27-7-15</inkml:trace>
  <inkml:trace contextRef="#ctx0" brushRef="#br0" timeOffset="13041.2964">2258 15095 96 0,'0'0'-1'0,"0"0"-1"0,0 0-2 16,0 0-1-16,0 0 5 16,0 0 0-16,7 0 4 15,-7 0 5-15,12-1 7 0,0 1 0 16,6-3 3-16,2 0 2 15,5-2-1-15,7-4 2 16,3-4-2-16,8-7-6 0,8-1-1 16,4-8-1-16,12-3 1 15,6-11-3-15,8-7-1 16,9-4-3-16,12-7-1 16,5-5 0-16,5-3 0 15,11-6-2-15,2-4-1 16,7 2 1-16,5-4 0 15,1-1 0-15,0-3 1 0,4 3 0 16,-1-2-1-16,1 0 0 16,0 2 0-16,1 0-2 15,-7 3 1-15,-1 3-1 16,-2-1 0-16,-9 4 1 0,-14 5 0 16,1 5 0-16,-11 4 2 15,-14 10 0-15,-11 3-1 0,-15 10 4 16,-11 6 0-16,-12 9 1 15,-13 4 0-15,-7 5 0 16,-17 12-1-16,9-12 0 16,-9 12-1-16,0 0-1 0,0-8-4 15,0 8 0-15,0 0-1 16,0 0-1-16,-2-7 0 16,2 7 0-16,0 0 1 15,0 0-2-15,0 0 0 16,0 0 0-16,0 0 1 15,5-10 0-15,-5 10 0 0,10-4 0 16,-10 4 1-16,19-10 0 16,-3 5 0-16,3-7 0 15,4 2 0-15,2-6 0 16,5-2 0-16,2-1 0 0,5-3 0 16,2 0 0-16,2-5 0 15,3-1 0-15,1 1 1 0,0-3 0 16,-2 0-1-16,-6 3 2 15,-3 3-1-15,-6-2 0 16,-3 10 1-16,-11 0 0 16,-1 6 0-16,-6 1 0 0,-7 9 0 15,5-8-1-15,-5 8 0 16,0 0 0-16,0 0-1 16,0 0-2-16,0 0-4 15,0 0-4-15,0 0-9 0,0 0-31 16,0 15-28-16,-2-1-7 15</inkml:trace>
  <inkml:trace contextRef="#ctx0" brushRef="#br0" timeOffset="13892.1769">4114 17174 257 0,'0'0'7'0,"0"0"2"15,0 0 3-15,0 0 1 0,0 0-1 16,0 0 1 0,0 0-3-16,0 0 0 0,0 0-6 15,0 0-1-15,23 0-3 16,-1-12 0-16,18-8 0 0,9-4 1 16,24-20 3-16,14-4-1 15,17-17 1-15,16-9 2 16,17-12-2-16,11-9 0 0,12-6 1 15,6-3 0-15,6-3-1 16,2-1-1-16,2 3 1 16,5 1-2-16,-4 5 1 15,-5 0 0-15,2 2-1 0,-1 1 0 16,-3-2 0-16,4 0 0 16,-3-1-1-16,1-4 1 15,-1 7-1-15,-4-1 1 16,-6 4-1-16,-3 11 0 15,-15 5 1-15,-13 10-1 16,-19 13 0-16,-16 9-1 16,-20 11 2-16,-18 9-1 0,-13 8 1 15,-19 3 1-15,-7 8-1 16,-18 6-2-16,0 0-3 0,0 0-5 16,-13 0-26-16,-1 10-44 15,-19 3-3-15</inkml:trace>
  <inkml:trace contextRef="#ctx0" brushRef="#br0" timeOffset="15129.1326">2258 15144 284 0,'0'0'5'0,"0"0"4"15,0 0 1-15,0 0 3 16,0 0 0-16,0 0 2 0,0 0-1 15,-10-11 2-15,10 11-4 16,-9-7-3-16,9 7-3 16,-11-13 0-16,1 4-2 15,0 0-1-15,-2-3 1 0,-1 0 0 16,-4-5-1-16,4 0 0 16,-2 0-1-16,-3-6 1 15,2 1-1-15,0-3-1 0,2 0 0 16,-6 0 0-16,3-3 1 15,-2 2-1-15,2-1 1 16,0-3-1-16,-1-2 0 16,2 2 0-16,-2 3 1 0,3-6-2 15,-4 6 1-15,3-2 0 16,-1-1 0-16,1 3-1 16,-3-1 1-16,1 3-1 15,-1-2 1-15,1 3-1 0,-4-1 1 16,5 0-1-16,-3 2 0 15,2 1 0-15,1-3 0 16,-1 8 0-16,1-3 0 16,2 3 0-16,-2 4 0 0,2 1 0 15,0 4 0-15,0 1-1 16,0 5 1-16,0-1 0 16,0 3-1-16,0 3 1 15,-2 2 0-15,-3-1-1 16,-3 4 1-16,1-1 0 0,-5 4 1 15,-3 1-1-15,-5 0 0 16,-2 6 0-16,-6-1 1 16,-4 5-1-16,0 3 0 0,-7 5-1 15,-1 2 1-15,-5 2 0 16,-2 2 0-16,0 0 1 16,-3 4-1-16,1 2 0 15,-7 3-1-15,5-3 1 0,-4-3-1 16,0 2 1-1,6 0-1-15,2-4 0 0,-1-2 0 16,5-4 1-16,4-8 0 16,10-3 0-16,4-2 0 15,10-7-3-15,5-2-4 0,9-4-4 16,3-2-3-16,13-3-17 16,15 2-50-16,4-4-4 15</inkml:trace>
  <inkml:trace contextRef="#ctx0" brushRef="#br0" timeOffset="15860.2921">3938 17070 251 0,'0'0'5'16,"0"0"1"-16,0 0 0 15,0 0 1-15,0 0 0 0,0 0-1 16,0 0 1-16,0 0-2 16,0 0-5-16,0 0-1 15,0 4-1-15,0-4 1 16,10 17-2-16,-2-5 2 16,1 3 1-16,1-3 3 0,3 7-2 15,1-6 1-15,-3 8 0 16,1-7-1-16,-2-1 1 15,-2-4-1-15,1 1 0 16,-9-10 0-16,12 12 1 16,-12-12-3-16,11 8-8 0,-11-8-12 15,0 0-21-15,11 7-23 16,-11-7-5-16</inkml:trace>
  <inkml:trace contextRef="#ctx0" brushRef="#br0" timeOffset="16407.8714">4126 17068 297 0,'0'0'3'0,"0"0"0"15,0 0-2-15,0 0 1 16,0 5 2-16,0-5 1 16,6 25 3-16,2-8-1 15,1 5-1-15,7 3 0 0,-7-8 2 16,1 1-1-16,5 0-1 15,0 3 0-15,0 1-2 16,2 1-1-16,1 0 0 16,2 4 1-16,-3-3-1 15,3-2 0-15,-4 6 0 16,4-3 1-16,-1-1-1 0,-2 3 1 16,1 4-1-16,-6-2 0 15,-3 0 1-15,-1 0 0 16,-5 0-1-16,-3-2 0 0,0-27-1 15,-5 30-2-15,-6-3 0 16,-8 3 0-16,-2-3-1 16,-9 5 0-16,-43 37 0 15,23-32-1-15,-10 4 2 16,-2 2 0-16,-5 0 0 0,-8 4 0 16,-6-1-2-16,-4 10 0 15,-7-4 1-15,-5 4-2 16,-4 5 1-1,-2-5-3-15,-2 4 1 0,-1-1-1 16,1-5 0-16,-2 0-1 16,6-4-1-16,1-3 1 15,3-3 0-15,3-4 3 16,8-4-2-16,2-4 0 16,10-7 0-16,7 1-2 0,3-9-7 15,9 1-15-15,5-5-37 16,50-13-8-16</inkml:trace>
  <inkml:trace contextRef="#ctx0" brushRef="#br0" timeOffset="17908.1961">432 16345 142 0,'0'0'-4'16,"0"0"-1"-16,0 0 1 15,0 0 4-15,8-11 4 16,7 2 1-16,5-6 4 0,10-2 0 16,2-6 5-16,13-6 2 15,9-1-1-15,3-7-3 16,11-4-3-16,-5 2-2 16,3-2-2-16,-2 3 0 0,4-4-2 15,-8 7 0-15,-7 3-1 16,3 3 0-16,-12 6-1 15,4 6 0-15,-8 1-1 16,-10 10-2-16,-1-2-1 16,-8 5 1-16,-2 1-2 15,-6 2-1-15,-2 0 0 0,-11 0 0 16,16 7 2-16,-16-7 0 16,17 15-1-16,-6-5 2 15,1 3 0-15,0-1 1 0,3 6 1 16,2 4-1-16,3-1 2 15,3 8 0-15,0 3 0 16,3 2 1-16,1 4 3 16,6-1-2-16,-4 4 3 0,7-3-1 15,-4 6 2-15,6-9-1 16,-4 0 1-16,6 4 0 16,5-3 1-16,-3 3-2 0,1-3 1 15,-4 2-2 1,3-3-2-16,-5 7 1 0,1-3 0 15,-8 1-1-15,0-1-1 16,-3 1 0-16,-5-1 0 16,1-1-1-16,-3-1 2 15,-3-5-1-15,0-1-1 0,0-2 1 16,-1 0-1-16,-2-6 0 16,-1 0 0-16,-2-2-1 15,3 0 1-15,-2-5 1 0,-2 0-1 16,0-3 0-16,-2 4 0 15,-2-5 1-15,0 3-1 16,2-3 0-16,-6 0 1 16,2-2 0-16,-4 4 0 0,6 3 0 15,-6-3 1-15,0 1-1 16,0-5-1-16,-6 2-1 16,2 0 0-16,-6 3 0 15,2 2-1-15,-4 6-1 16,-8-4 0-16,-2 4 0 0,-2 4 1 15,-10 6 1-15,-5-1 0 16,-3 4-1-16,-8 5-1 16,-7 3 0-16,-1 5 0 15,-6 4 0-15,-4 4 0 16,-3-6 1-16,-6 10 0 0,0-5-2 16,0 1 4-16,5-3-1 15,-3 1-8-15,10-9-19 16,6-3-38-16,4-3-6 15</inkml:trace>
  <inkml:trace contextRef="#ctx0" brushRef="#br1" timeOffset="24526.6942">973 13338 148 0,'0'0'4'16,"0"0"2"-16,-11-4 0 15,11 4-1-15,-14 0-2 0,-2 4 1 16,2 8-2-16,-11 5 0 16,0 13-4-16,-7 15-2 15,-6 16 2-15,-4 19 2 16,-1 21 2-16,-4 20 4 0,4 20 2 15,0 16 2-15,2 21 2 16,4 7-1-16,7 11 0 16,10-5-1-16,6 3-2 15,8-11-3-15,9-7-2 16,12-8-2-16,15-19 0 0,4-7-2 16,21-17-3-16,7 1-10 15,9-19-21-15,5-3-23 16,-1-12-8-16</inkml:trace>
  <inkml:trace contextRef="#ctx0" brushRef="#br1" timeOffset="24807.2605">1037 16976 149 0,'0'0'3'0,"0"28"4"15,5-3 3-15,5 8 2 16,-1-15 0-16,4 8 0 16,4-2 3-16,8 3-2 15,5 0-1-15,5 1-2 0,5-1-2 16,7-3-7-16,3-6-11 15,-8-18-23-15,88 7-29 16,4-14-2-16</inkml:trace>
  <inkml:trace contextRef="#ctx0" brushRef="#br1" timeOffset="26260.0678">604 13305 93 0,'0'0'4'0,"0"0"5"16,0 0 1-16,-11-5 2 15,11 5-2-15,0 0 1 16,0 0-4-16,0 0-2 0,0 0-5 15,0 0-3-15,0 0-1 16,0 0-1-16,11-3 3 16,7 3 2-16,12 0 4 0,7 0 6 15,10-2 2-15,13-6 2 16,12 1 0-16,13-2-2 16,6-1-1-16,9-5-1 15,9 3 0-15,0-4-3 16,3 3-1-16,5-1-1 0,-2-1-1 15,-4 1 0-15,0-1 0 16,-8 0 2-16,-5 2-3 16,-9 0 1-16,-8 7-1 15,-8-5 0-15,-13 6 0 0,-9 1-2 16,-10 1-2-16,-9 1-14 16,-2 2-15-16,-20-5-32 15,2 7-6-15</inkml:trace>
  <inkml:trace contextRef="#ctx0" brushRef="#br1" timeOffset="27107.2031">333 13387 84 0,'0'0'7'0,"-7"-10"8"16,7 10 0-16,-17-12 4 15,9-1 3-15,-7 1 1 16,2-3 2-16,-1-2 0 0,-2-1-5 16,4-1-6-16,5-1-2 15,2-6-4-15,3-1-1 16,4-7-2-16,8-6-1 16,10-7-2-16,8-10 0 0,14-2 1 15,8-9 0-15,13-4 0 16,10-3 2-16,12 0-1 15,11 3 0-15,6 3 0 0,3 4 1 16,7 6-2-16,4 4 1 16,-2 6-2-16,8 7 1 15,0 4-1-15,-2 8-1 0,4 6 0 16,0 4 0-16,-5 8-1 16,1 7 1-16,-3 3 0 15,-5 2-1-15,-3 2 1 16,-3 8 0-16,-1 0 0 15,-5 4 0-15,-3 4 1 0,-7 0-2 16,-1 6 0-16,-5 1 1 16,-7 1-2-16,-6 8 1 15,-5-3 0-15,-9 4 0 16,-9 0-2-16,-4 2 1 16,-14-5 1-16,-5 3 0 0,-10 2 1 15,-9-2 1-15,-7 0 2 16,-12 1-1-16,-9 2 0 15,-12-1 1-15,-14 2 1 0,-12 1-3 16,-14 0 0-16,-8 1-1 16,-13-3-1-16,-12 4-1 15,-10-6 1-15,-7 5-2 0,-8-7 0 16,-5-2-2-16,-4 3 1 16,-7-5 0-16,0-1 0 15,1 1-2-15,3 1 2 16,0-7 0-16,4 1-1 0,12-5-1 15,8-1 0-15,11-3 0 16,14-7-3-16,14-2-6 16,18-4-9-16,14 0-11 15,12-3-12-15,12 0-12 16,12-6-2-16</inkml:trace>
  <inkml:trace contextRef="#ctx0" brushRef="#br1" timeOffset="27561.1526">488 13084 174 0,'0'0'4'0,"0"0"-2"15,0 0-2-15,-13 0-1 16,13 0-1-16,-20 20-1 16,7 6 5-16,2 10 1 0,-2 21 4 15,3 48 7 1,3 18 5-16,1 31-2 15,6 15 3-15,3 21 2 0,7 9-2 16,2 21-1-16,-1 2-3 16,0-18-5-16,2 1-2 15,-6-7 1-15,1 1 1 16,-3-3-1-16,5 1-4 0,-5-11-1 16,3-5-3-16,-1-3 1 15,6-9 0-15,4-5-1 16,-10-88-1-16,6 8-4 15,-6-7-8-15,5 6-23 16,-1-15-37-16,3 4-7 0</inkml:trace>
  <inkml:trace contextRef="#ctx0" brushRef="#br1" timeOffset="27707.4039">565 17343 365 0,'0'0'0'15,"0"0"-3"-15,0 0-5 16,-5 7-7-16,5-7-16 16,-5 11-24-16,5-11-20 15</inkml:trace>
  <inkml:trace contextRef="#ctx0" brushRef="#br1" timeOffset="28406.4094">3242 12770 272 0,'0'0'-7'0,"0"0"-4"15,-12-2-1-15,12 11 3 16,-5 11 6-16,0 35 5 16,-3 24 2-16,3 43 3 15,3 30 10-15,-6 40 4 0,6 30 0 16,-3 24-2-16,2 16-3 15,0 4-1-15,3-4-1 0,-2-7 3 16,0-7-4-16,-1-18 0 16,3-4-1-16,-2-21 0 15,2-4-4-15,0-15-2 16,0-10-2-16,7-21 0 0,6-10-2 16,-1-21 0-16,1-20-2 15,-3-12-2-15,2-29-4 16,-2-8-4-16,0-21-5 15,-5-5-2-15,1-15 0 0,-3-7-1 16,-3-7 3-16,0 12 3 16,0-12 4-16,0 15 4 15,0-15 4-15,-14 15 2 16,2-10 0-16,-1 0 0 16,13-5-2-16,-12 7-1 15,1-4-5-15,11-3-22 0,-12 12-38 16,3-7-7-16</inkml:trace>
  <inkml:trace contextRef="#ctx0" brushRef="#br1" timeOffset="28989.3341">593 17082 229 0,'0'0'2'16,"0"0"-3"-16,0 0-2 16,0 0-3-16,0 0 0 15,0 0 2-15,-3 13 4 0,6 10 3 16,6-9 3-16,4 8 5 16,6 10 5-16,3-2 3 15,11 10 0-15,6-3 0 0,11 6-2 16,5 1-5-16,10-1-3 15,10 0-2-15,1 0-2 16,9-6 0-16,6 0-1 16,12-1-2-16,4-7-6 15,4-7-9-15,4-5-10 16,6-7-9-16,-6-10-4 0,2 0-2 16,-6-7-7-16,-7-4 4 15,-1-1 5-15,-14-3 20 16,-4 6 19-16,-11-3 20 15,-4-3 10-15,-7 4 4 0,-9 1 5 16,-10 1-1-16,-4 4-1 16,-12-1-7-16,2 6-10 15,-13 0-11-15,-5 0-27 0,1-2-52 16,2-8-6-16</inkml:trace>
  <inkml:trace contextRef="#ctx0" brushRef="#br1" timeOffset="34186.6638">7459 16116 351 0,'0'0'1'16,"0"0"-1"-16,0 0 0 0,0 0-1 16,0 0 2-16,11 0 0 15,-1 3 1-15,-1 5 1 16,8-2 1-16,-1 8 0 16,7 1 4-16,2 0-2 15,3 2 2-15,-1 2-3 0,-8-2 1 16,6-2-1-16,-7 1-3 15,-1-4 0-15,-4-2-1 16,-13-10 1-16,12 10 0 0,-12-10 3 16,0 0 3-16,15 0 2 15,-8-15 1-15,8-6 2 16,8-8 0-16,2-8-2 16,5-7-1-16,4-3-3 15,6 0-2-15,0-4-3 0,0 10-2 16,-6 5-2-16,1 10-4 15,-3 1-5-15,3-2-53 16,-5 14-22-16</inkml:trace>
  <inkml:trace contextRef="#ctx0" brushRef="#br1" timeOffset="39803.2694">15585 11214 258 0,'0'0'7'16,"0"0"3"-16,0 0 3 0,0 0 1 15,-8-5 0-15,8 5 0 16,0 0 1-16,0 0 2 16,0 0-4-16,10 13-2 15,4-4-2-15,2 3 0 0,7 6 1 16,6 0 1-16,4 4-2 16,6 0-1-16,-2 2-2 15,6-1-1-15,-3 3-1 16,-3-5-2-16,-3 4 0 15,-2-3-1-15,-4 1 1 0,-5-3-1 16,-1-1 0-16,-7-2 0 16,0 1 0-16,-5-3 0 15,-1-5-1-15,0 0 1 16,-9-10 0-16,8 12-1 16,-8-12 1-16,0 0-1 15,8 10 1-15,-8-10 0 0,0 0-1 16,0 0 1-16,0 0 0 15,0 0 1-15,0 0-1 0,-2 10 0 16,2-10-1-16,0 0 0 16,-10 5 1-16,10-5-1 15,0 0 0-15,0 0 1 0,0 0-2 16,-4 10 1-16,4-10 0 16,0 0 1-16,0 0-1 15,0 0 1-15,0 0-1 16,0 0-1-16,0 0 2 15,2-8-1-15,-2 8 0 0,6-5 0 16,-6 5 0-16,16-7-1 16,-3 2 1-16,-2-2 1 15,5-3-1-15,1 1 0 16,3-5 0-16,-2 2 0 16,-1-3 0-16,5 3 0 15,-5-4 0-15,3 7 0 0,1-4-1 16,-5 4 1-16,5 2-1 15,-4-1 1-15,0 3-1 0,-1 1 0 16,-2 0 0-16,-1 2 0 16,-1 2 1-16,-5 0-1 15,-7 0 0-15,16 2 1 0,-16-2 0 16,5 16 0-16,-5-7 0 16,0 3 0-16,-3 4 0 15,-2 1 1-15,-5 3-1 16,-2 4 0-16,-4 2-1 15,2 0 1-15,-7 4 0 0,2-2-1 16,-2 1 1-16,0 1-1 16,4-3 0-16,-1-4 1 15,4-3 0-15,3-4 0 16,4-3-1-16,2-1 1 16,5-12 1-16,0 10-1 0,0-10 1 15,17 0 0-15,-4 0 0 16,4-8 1-16,5-1-1 15,2-6-1-15,6-2 1 0,3-1-1 16,2-1 1-16,0-4-1 16,-1 3 0-16,4-2 0 15,-5 2 1-15,-3 5-1 0,-9 3 0 16,-3 4-1-16,-6 1 0 16,-1 4 0-16,-11 3 0 15,0 8 0-15,-3 2 0 0,-10 5 0 16,1 0-1-1,-3 4 3-15,-4 6-1 0,-4-2 0 16,-2 4 0-16,0 0 0 16,0 3 0-16,1-1 0 15,-1-1 0-15,4-3-1 16,7-1 0-16,1-9 0 16,8 0 0-16,3-2 0 0,2-13 0 15,15 5 1-15,2-5-1 16,3-11 1-16,8 1 0 15,4-7 1-15,5 0-1 0,3-5 0 16,0-1 0-16,-1 1 0 16,1 2 0-16,-5 5-1 15,-1 0 1-15,-9 3-1 0,-2 8-1 16,-8 1 1-16,-5 3 0 16,-10 0 0-16,5 7 0 15,-5 5 1-15,-3 6 0 0,-4-3 0 16,-3 8 0-16,-5-2 1 15,-3 9-1-15,-3-3 0 16,0 6 1-16,-4-1-1 16,0 0 0-16,0-5 0 15,1 3 0-15,4-8 0 16,2 0-1-16,6-7 0 16,3-3 0-16,9-12 2 0,0 0-1 15,7 6 0-15,7-12 1 16,8-6 0-16,8-5 0 15,5-5 1-15,8-3-2 0,6-5 1 16,-1-2-1-16,2 7 0 16,-1 1-1-16,-9 3 1 15,-5 4 0-15,-7 5-1 0,-9 4 0 16,-8 8 1-16,-11 0 0 16,2 10 0-16,-9 3 0 15,-1 4 0-15,-9 4 0 16,-1 5 1-16,-7 6 0 0,-3 0-1 15,1-1 0-15,-1 0 0 16,-2 1 0-16,9-6 0 16,-2-4-2-16,7-5 1 15,6-5-1-15,10-12 1 16,0 0 1-16,6 0-1 0,10-5 0 16,6-9 1-16,8-1 0 15,2-7 1-15,5 1-1 16,0 0-1-16,3 1 1 15,-9 0-1-15,-1 5 0 16,-4 5 0-16,-6 1 0 0,-8 0-1 16,-1 7 0-16,-11 2 0 15,0 0 0-15,7 11 1 0,-7 1-1 16,-10 5 1-16,0 0 0 16,-5 11 1-16,0-1-1 15,-4 0 1-15,-1 3-2 16,-1-6 1-16,2 2-2 0,4-6 0 15,0-6 0-15,7-5 1 16,8-9 1-16,0 0 0 16,0 0 0-16,2 0 1 0,16-2 0 15,-6-5 2-15,4 0-1 16,2 0 0-16,1 1-1 16,-1 6 0-16,-2 0 0 15,5 0 1-15,1 7 0 16,0 6 1-16,3 2 0 15,2 2 1-15,3 8 1 0,0 0-2 16,2 2 2-16,2 0-1 16,-1 3-1-16,0 0 1 15,2-3-2-15,-3 0 0 0,-2-5 0 16,-6 1-1-16,0-6 0 16,-5-2 0-16,-8-5 0 15,3-3-1-15,-14-7 0 0,12 13-2 16,-12-13-6-16,0 0-27 15,4 12-43-15,-4-12-3 16</inkml:trace>
  <inkml:trace contextRef="#ctx0" brushRef="#br1" timeOffset="41602.5158">6727 5893 274 0,'0'0'7'16,"0"0"4"-16,0 0 0 15,0 0 0-15,-5-10 1 16,5 10 0-16,0 0 0 0,0 0 1 15,10 8-5-15,3 1-3 16,4 7 0-16,8 5 0 16,5 9 0-16,9 0 1 15,4 5-1-15,1 0-1 16,4 4 0-16,-1-4 0 16,0 2-2-16,-2-5 1 0,-3 0-1 15,-7-4 0-15,-5-1 0 16,-5-3-1-16,0-4 1 15,-6 1-1-15,-1-7-1 0,-6-1 1 16,-5-3 0-16,4-3-1 16,-11-7 1-16,10 10 0 15,-10-10 1-15,0 0 1 0,0 0 0 16,0 0 1-16,0 0 0 16,0 0-1-16,0 0 0 15,9-5-1-15,-9 5 0 16,13-12-1-16,-6 4 0 0,5-1-2 15,1-2 1-15,4-2 0 16,1 4 0-16,2 1 0 16,0-1 0-16,0 3-1 15,-3-1 0-15,-2 5 0 0,-5 2 0 16,0 0 0 0,-10 0 1-16,3 15-1 0,-6-3 1 15,-5 8-1-15,-4 2 2 16,-3 3-1-16,0 5 0 15,-5-3 0-15,1 3 0 16,2-6-1-16,4-1 0 0,2-7 0 16,2 2 0-16,4-5 1 15,5-13-1-15,0 10 1 0,0-10 1 16,22-3-1-16,-7-1 1 16,7-9 1-16,1 1-1 15,7-4 0-15,0 2 0 16,0-6-1-16,-4 5 0 0,4 0 0 15,-5 3-1-15,-7 4 0 16,-1 4 0-16,-5 4 0 16,-12 0 0-16,8 17 1 15,-8 3-1-15,-5-1 1 16,-4 5-1-16,-2 4 1 0,-1 2 0 16,-1 0 0-16,1 0-1 15,0-3 0-15,1-5 0 16,4-2-1-16,2 0 1 15,5-8 0-15,0 1 1 0,12-13 0 16,6 0 0-16,7-8 1 16,5-2 0-16,7-5 0 15,0-5 1-15,6 1-1 0,-4-1-1 16,-4 2 0-16,-5 6-1 16,-6 5 0-16,-5 7 1 15,-5 0-1-15,-7 9 0 16,-7 7 0-16,0 4 1 0,-10-1-1 15,-1 8 1-15,0 1 0 16,-1-1 0-16,1 0-1 16,2 0 1-16,2-5-1 15,2-1 0-15,0-4 0 16,5-2 1-16,7-5 0 0,5-6 0 16,9-4-2-16,6 0 2 15,5-10 2-15,8 1-2 16,2-1-2-16,5-3 1 15,-5 4-1-15,-1-1-1 16,-10 4-1-16,-5 4 1 0,-9 2 0 16,-8 9 0-16,-9 8 1 15,-7-1 0-15,-5 7 1 0,-6 1 0 16,-1 3 1-16,1 1 0 16,-2-3-1-16,2-1 0 15,4 0 0-15,4-3 0 16,5-6 1-16,5-3 0 0,3-2 1 15,9 0 1-15,6-8 0 16,4 1 0-16,5-1 0 16,6-2-1-16,4 0-6 15,5 0-9-15,-5 0-60 0,6 5-4 16</inkml:trace>
  <inkml:trace contextRef="#ctx0" brushRef="#br1" timeOffset="43127.2556">16330 11994 288 0,'0'0'0'0,"0"0"0"0,0 0-1 15,0 0 0-15,0 0-5 16,0 0-7-16,3 0-12 16,-3 0-31-16,0 0-8 15</inkml:trace>
  <inkml:trace contextRef="#ctx0" brushRef="#br1" timeOffset="44953.4971">7500 7072 224 0,'0'0'6'16,"0"0"3"-16,0 0 3 0,0 0 3 16,0 0 1-16,-11-7 0 15,11 7 0-15,0 0 0 16,0 0-5-16,0 0-4 16,0 0-2-16,-11 2-3 15,11-2-1-15,-13 12 1 0,6-2 0 16,-3 0 0-16,-3 3 1 15,-4 4 2-15,0 3-1 16,-5 0 1-16,-1 7 1 16,-2 1 0-16,-2 1 0 0,-3 3 0 15,3 3 0-15,-2-1-1 16,-1 3-1-16,10 1 1 16,-3-1-2-16,0-2-1 15,7 0 1-15,0-1-1 0,2 1 1 16,-2 0-1-16,2-4 1 15,-2 0-1-15,4-1 0 16,-1-6-1-16,6-5 1 16,-3-1-2-16,2-5 1 0,5-4-1 15,3-9 0-15,0 10 1 16,0-10 0-16,0 0 1 16,0 0 0-16,0 0 1 15,0 0 0-15,0 0-1 16,0 0 1-16,0 0-1 0,0 0-2 15,0 0-3-15,0 0-5 16,0 0-13-16,0 0-24 16,0 0-38-16,0-7-3 0</inkml:trace>
  <inkml:trace contextRef="#ctx0" brushRef="#br1" timeOffset="45317.073">6926 7617 313 0,'0'0'5'0,"0"0"2"15,0 0-1-15,0 0-2 16,0 0 1-16,-5 8 0 16,0 2 1-16,2 4 0 15,1 7-4-15,-3-2-1 16,0 6-1-16,1 2 3 15,-2-2-1-15,1-3 1 0,0-4-2 16,5-6 0-16,-2-2-1 16,2-10 1-16,0 10 1 15,0-10 1-15,7 0 1 0,6-2 1 16,4-6 0-16,8-5 0 16,0 5 0-16,2-1 0 0,1-3-1 15,-1 4-2-15,-3 1-2 16,-4 4 0-16,-4 1-2 15,-2 4-9-15,-4-2-22 16,-10 0-43-16,30 7-2 16</inkml:trace>
  <inkml:trace contextRef="#ctx0" brushRef="#br1" timeOffset="46103.4718">8229 6515 299 0,'0'0'4'0,"0"0"1"15,0 0 1-15,0 0 1 0,0 0 0 16,0 0 0-16,0-10 2 15,0 10 2-15,19-12-3 16,-1-3 2-16,12-3 0 16,-3-4-1-16,15 0 1 15,-2-10-1-15,8 1 0 0,2-1-2 16,-6 3-2-16,0 4-1 16,-3 0-1-16,-7 8-1 15,-4 0-1-15,-7 7 1 0,-9 3-1 16,-3 4 0-16,-11 3 0 15,9-2 0-15,-9 2 0 16,0 0-1-16,0 0-1 16,0 0-4-16,0 0-3 0,0 0-11 15,-8 7-22-15,-1-2-36 16,9-5-6-16</inkml:trace>
  <inkml:trace contextRef="#ctx0" brushRef="#br1" timeOffset="46401.5722">8636 6156 309 0,'0'0'5'15,"0"0"4"-15,0 0 0 0,0 0 0 16,0 0 0-16,0 0 0 16,0 0 0-16,0 0 0 15,8-11-6-15,2 7-3 16,0 1-1-16,4 1-1 0,2-1 0 15,4 0 0-15,-3 3 0 16,3 0-1-16,-7 0 0 16,4 6 1-16,-5-1 2 15,-5 5 2-15,-2 2-1 16,-5 6 4-16,-3 6-1 0,-6 3 1 16,-3 7 2-16,-5 2-6 15,2 0-29-15,4 5-40 16,6-2-5-16</inkml:trace>
  <inkml:trace contextRef="#ctx0" brushRef="#br1" timeOffset="47268.4599">16060 12458 264 0,'0'0'10'0,"0"0"6"15,0 0 5-15,0 0 1 16,0 0 0-16,7-10 2 16,-7 10 0-16,0 0-2 0,-14-2-9 15,1 4-5-15,-8 8-5 16,-6 7-2-16,-3 3 0 15,-9 7-2-15,-3 5 2 16,-4 5-1-16,0 3 0 16,3-3 0-16,-4 3 0 0,9-5 0 15,-2-1-1-15,13-4 2 16,2-3-2-16,7-2-2 16,6-8-5-16,4 0-14 0,7 3-38 15,1-10-18-15</inkml:trace>
  <inkml:trace contextRef="#ctx0" brushRef="#br1" timeOffset="47650.3696">15495 12741 375 0,'0'0'3'0,"0"0"0"16,0 0 1-16,-7 5-1 15,7-5 0-15,-17 16 0 0,6-1 1 16,1 5-1-16,-2 4-1 16,0 2-2-16,1 1 1 15,2-5 0-15,1 4 0 0,0-9 0 16,3-1 0-16,3-5 0 16,2-11-1-16,-5 14 1 15,5-14-1-15,0 0 2 0,0 0 0 16,7 0 0-16,9-2 0 15,6-10 1-15,8-3-1 16,5 0 0-16,2-2 0 16,2-1-1-16,-2 3-1 0,-3 3 0 15,-8 2-1-15,-6 8 0 16,-4 2 0-16,-4 2-1 16,-12-2-5-16,18 12-14 15,-6 3-30-15,0-8-25 16,6 0-4-16</inkml:trace>
  <inkml:trace contextRef="#ctx0" brushRef="#br1" timeOffset="48272.9561">17233 11523 260 0,'0'0'10'0,"0"0"5"15,0 0 3-15,0 0 3 16,0 0 0-16,0 0 3 16,0 8 1-16,0-8 0 0,0 0-8 15,7-10-4-15,6-2-3 16,6-3-1-16,11-5-2 16,8-3-1-16,9-3-1 15,3-2 0-15,9-4-1 16,3 2 0-16,3 1-1 15,-3 2-1-15,-5 3 0 16,-4 3-1-16,-6 4 1 0,-10 4 0 16,-10 1-2-16,-4 5 0 15,-8 2 0-15,-5 0 0 0,-10 5 0 16,0 0 0-16,0 0-3 16,-14 0-9-16,14 0-14 15,-16 19-39-15,2-13-22 0,3-2-2 16</inkml:trace>
  <inkml:trace contextRef="#ctx0" brushRef="#br1" timeOffset="48570.5555">17870 11056 378 0,'0'0'6'0,"0"0"2"16,0 0 0-16,0 0 0 15,0 0 0-15,0 0 1 16,0 0 0-16,10-3 1 0,2 3-4 16,6 0-4-16,5 0 0 15,4 3 0-15,6 0 0 16,-1-1 0-16,-2 5-1 0,-2 3 0 16,-6 2 0-16,-7 5 0 15,-9 6 1-15,-11 4 0 16,-11 5 0-16,-1 5 0 15,-7 1 0-15,-4 4-6 0,1-8-19 16,-12 4-56-16,23-6-2 16</inkml:trace>
  <inkml:trace contextRef="#ctx0" brushRef="#br1" timeOffset="51456.0212">15704 10835 4 0,'-35'37'15'0,"-10"17"8"0,-4 21 3 16,-11 17 2-16,3 32 3 15,2 17 0-15,12 12-2 16,26 14-6-16,17-2-4 0,23 4-7 16,29-9-1-16,16 0 1 15,23-20 2-15,21-5-3 16,14-16 0-16,9-8-1 16,14-19-3-16,10-13 0 15,5-17-3-15,9-13-2 16,-5-21-2-16,1-18-1 0,0-16-3 15,2-21-2-15,-14-13-3 16,-5-21-9-16,-14-11-18 16,-8-13-15-16,-16-13-4 15</inkml:trace>
  <inkml:trace contextRef="#ctx0" brushRef="#br1" timeOffset="51595.9032">18151 11539 134 0,'-10'-22'12'0,"-14"-18"0"15,-17-20 1-15,-24-11 0 16,-25-14-3-16,-29-4 1 0,-30-3-1 15,-33 4 2-15,-22 25-11 16,-12 21-4-16,-2 30 1 16,0 12 0-16,15 24-10 0,19 24-30 15,29 8-14-15</inkml:trace>
  <inkml:trace contextRef="#ctx0" brushRef="#br1" timeOffset="52702.3523">7287 5759 68 0,'0'0'2'0,"-25"0"3"0,0 6 3 16,-7 3 4-16,-9 3 2 16,-8 13 3-16,-13 6-1 15,-5 20 4-15,2 14-1 16,3 13 2-16,5 19-2 15,7 15-4-15,18 19 1 0,8 8-3 16,23 7 0-16,15 0-1 16,22-4-1-16,26-9-2 15,18-6-1-15,21-23 1 16,13-10-2-16,19-20 0 0,5-10 0 16,14-24-1-16,2-10-1 15,3-16-1-15,2-14-1 0,-2-14 2 16,-1-19-2-16,-7-10 0 15,-2-18-2-15,-11-10 1 16,-3-11 1-16,-21-12-2 16,-8-8-1-16,-22-12 1 0,-20-9-1 15,-28-9 1-15,-21-7-1 16,-23 1 0-16,-29-4 0 16,-27 6 0-16,-25 2-1 15,-21 16-1-15,-22 14-1 16,-23 20 1-16,-15 21 0 15,-15 29-1-15,-15 24 1 0,-5 25-1 16,3 16-4-16,8 35-10 16,9 13-34-16,33 1-20 15</inkml:trace>
  <inkml:trace contextRef="#ctx0" brushRef="#br1" timeOffset="53969.7958">6006 7773 162 0,'0'0'5'15,"0"0"1"-15,-12 0 0 16,2 0 0-16,-3 8-1 16,-1-1 0-16,-6 11 2 15,-10 21 3-15,0 11-2 16,0 19 2-16,-5 13 3 16,8 25 3-16,2 9 0 15,11 18 1-15,9-3-1 16,12-2-2-16,16-6-3 0,16 4-3 15,10-11-2-15,16-9 0 16,7-11-2-16,8-6 0 16,6-9 0-16,2-9 0 15,6-5 0-15,-5-12-1 16,1-16 1-16,2-10 0 0,-3-11-2 16,1-16 0-16,-3-9 0 15,3-20-2-15,-8-7 1 16,3-22-1-16,-9-7 0 0,-3-17 1 15,-11-9 0-15,-10-15 0 16,-10-10 1-16,-17-10 0 16,-13-5-1-16,-12-5-1 15,-22-1 0-15,-15 0-1 0,-18 9-2 16,-17 12 1-16,-15 10-1 16,-12 15 0-16,-16 15 0 15,-9 17-1-15,-13 17 1 16,-4 15 1-16,-4 15 0 15,3 13 1-15,3 17 0 16,12 10 0-16,16 6 0 0,19 12-8 16,19 0-20-16,24 10-40 15,31 6-5-15</inkml:trace>
  <inkml:trace contextRef="#ctx0" brushRef="#br1" timeOffset="55137.7267">15314 13094 170 0,'0'0'3'0,"-16"0"2"16,-2 0 1-16,-2 3 4 15,-11 4 2-15,-4 3 2 16,-7 9 0-16,-5 12 1 0,-3 6-1 16,3 20 0-16,2 10-1 15,5 22 0-15,8 10-1 16,5 17 2-16,12 9-3 16,15 8 1-16,9 8 1 15,26-3-3-15,11-3-1 0,18-9-3 16,17-7-1-16,17-13-2 15,-1-4 0-15,9-17-1 16,4-14-2-16,-4-14-2 16,2-12-1-16,-7-17-1 15,-3-17 0-15,-3-13 1 0,-3-20 0 16,-5-21-1-16,-4-18 4 16,-4-19 1-16,-4-14 1 0,-12-15 0 15,-6-12 0-15,-23-10-1 16,-6-8 0-16,-24 2-1 15,-14 7 1-15,-24 5 0 16,-23 9 1-16,-15 16 0 0,-19 11 1 16,-14 18 0-16,-20 19-1 15,-8 14 1-15,-5 14-2 16,2 16-1-16,13 7-10 16,19 2-48-16,15 24-17 15</inkml:trace>
  <inkml:trace contextRef="#ctx0" brushRef="#br1" timeOffset="58916.8835">9342 13394 322 0,'0'0'4'0,"0"0"1"16,0 0 1-16,0 0-2 15,0 0 1-15,0 0 0 16,7 10 1-16,4 0 2 15,3 0-3-15,7 10 0 16,16 7 3 0,8 10 1-16,12 3 0 0,3 9 0 15,7 4 1-15,7 6 0 16,6 3-1-16,1 4-1 16,-1-3-1-16,3 4-1 15,4-4-2-15,2 0 0 0,3 1 0 16,0 1-1-16,1-6-1 15,-3-5 0-15,0-1-1 16,-6-4 2-16,-1-3-1 16,-6-3 0-16,-3-6 0 0,-7-1 0 15,-10-7-1-15,-4-5-1 16,-11-1 1-16,-10-7-1 16,-7 1-1-16,-9-8 0 0,-12 1-3 15,-4 0-4-15,-7-8-9 16,-11 3-22-16,1-2-44 15,-10-3-2-15</inkml:trace>
  <inkml:trace contextRef="#ctx0" brushRef="#br1" timeOffset="59570.7356">9357 13522 172 0,'0'0'8'0,"0"-9"4"0,0 9 5 16,0-12 3-16,0 12 3 0,3-20 2 15,-3 13 2-15,0-3 0 16,0 10-4-16,0-10-4 16,0 10-3-16,0 0-4 15,0 0-3-15,0 0-2 0,0 0-2 16,0 0-2-16,0 0-1 16,0 0 0-16,0 0-2 15,0 0 0-15,0 0-1 0,-5-10-3 16,5 10-1-16,0 0-3 15,0 0-4-15,0 0-11 16,0 0-14-16,-9 12-23 16,9-12-21-16</inkml:trace>
  <inkml:trace contextRef="#ctx0" brushRef="#br1" timeOffset="60649.616">9357 13522 283 0,'5'-17'7'0,"-5"17"5"15,-5-9 1-15,5 9 5 16,0 0 0-16,-11-13 3 0,11 13-1 15,0 0-1-15,-6-9-8 16,6 9-4-16,0 0-3 16,0 7-3-16,5 8 0 0,12 11 2 15,6 10-1 1,1 3 1-16,12 5 2 16,-3 6 2-16,10 5-2 15,-3-1 1-15,5 0 0 0,-6-1-3 16,-1-9-1-1,-3 4 0-15,-4 1 0 0,-1-4-1 16,0-4 1-16,-5 2-1 16,0-6 1-16,-5-2-1 15,-5-3 0-15,3-6 0 16,-6-5 0-16,-2-6 0 0,-2-3 0 16,-8-12 1-16,4 7-2 15,-4-7-1-15,-2-4 0 16,-10-7-1-16,-4-3-1 0,-1-6-3 15,0 0-1-15,-11-6-1 16,6-5 0-16,-8-1 0 16,2 0 1-16,2-6 1 0,-1 7 0 15,-1-4 1-15,3-3 2 16,0 4 2-16,2 2-1 16,4-3 0-16,-4 3 1 15,6 3 1-15,0-6-1 16,-1 5 1-16,6 1-1 15,-6-2 2-15,6 6-1 0,-1 1 1 16,4 2 0-16,1 2 1 16,1 2 0-16,-1 1 0 15,1 5 1-15,2-3-1 16,-2 3 0-16,2 0 0 0,-1-2 0 16,1 2 0-16,3 0-1 15,-3-1 0-15,3-1 1 16,-3 2 0-16,0-3-1 0,3 5 1 15,-2 0-1-15,-1 0 1 16,1-1 0-16,4 11-1 16,-8-15 1-16,8 15 0 0,-7-14 0 15,7 14 0-15,-6-13 0 16,6 13 0-16,-4-7 0 16,4 7 0-16,0 0 0 15,-3-9 0-15,3 9-1 16,0 0-1-16,0 0-1 0,0 0 1 15,0 0-1 1,13 0 0-16,4 7 0 0,6 0 0 16,9 8 1-16,7-1 1 15,9 1 1-15,6 8 0 16,19-3 0-16,2 5 1 16,1-4-1-16,4-1 1 15,-3 4-1-15,-2-5 0 16,-3 1 0-16,-6-6 0 0,-15 4-1 15,-10-9 0-15,-5 2-1 16,-9-1 1-16,-10-2 0 16,-5-1-1-16,-12-7 1 0,15 5 0 15,-15-5-2-15,0 0-1 16,-11 2-3-16,0-2-2 16,-9 0-7-16,-2 0-14 15,-10 5-48-15,-6-5-9 16</inkml:trace>
  <inkml:trace contextRef="#ctx0" brushRef="#br1" timeOffset="60901.1825">9349 13476 313 0,'0'0'3'0,"0"0"3"15,0 0-3-15,0 0 0 0,0 0 1 16,6 0 1-16,4 13 2 16,8 19 2-1,6 10-1-15,6 2-1 0,8 16 2 16,1-1 1-16,4 6-1 16,1-2-2-16,5 2-6 15,-11-17-27-15,-1-1-46 16,-2-2-4-16</inkml:trace>
  <inkml:trace contextRef="#ctx0" brushRef="#br1" timeOffset="63140.4147">19707 14462 83 0,'0'0'7'0,"0"0"5"16,0 0 2-16,0 0 3 15,0 0 1-15,0 0 2 16,0 0 1-16,0 0 1 0,0 0-5 16,-3-5-4-16,3 5-2 15,0 0-2-15,0 0-2 16,0 0-1-16,0 0-2 16,0 0 0-16,0 0-1 15,-10 0 1-15,10 0-1 0,0 0 1 16,-10 2 1-16,10-2-1 15,0 0 1-15,-10 5 0 16,10-5 1-16,0 0-2 16,-10 0-1-16,10 0 0 0,0 0-1 15,0 0 0-15,-10-5 0 16,10 5 0-16,-10-5-1 16,10 5 0-16,0 0 1 15,-13-10-1-15,13 10 1 0,-7-5 0 16,7 5 0-16,-9-7 0 15,9 7 0-15,0 0 0 16,-9-7 0-16,9 7-1 16,0 0 2-16,0 0-3 0,-7-10 3 15,7 10-2-15,0 0 0 16,0 0 0-16,0 0 1 16,-5-7-1-16,5 7 0 15,0 0-1-15,0 0 1 0,0 0 0 16,0 0-1-16,0 0 0 15,0 0 0-15,0 0-2 16,0 0 1-16,0 0-2 16,0 0 1-16,0 0-2 0,0 0-2 15,0 0 0-15,0 0-1 16,-7 4-4-16,7-4-2 16,0 0-8-16,-5 10-11 15,5-10-22-15,0 0-17 0</inkml:trace>
  <inkml:trace contextRef="#ctx0" brushRef="#br1" timeOffset="70564.0611">7106 13275 180 0,'0'0'0'16,"0"0"1"-16,9 5 0 0,3-5 4 15,6-2 2-15,6-8 1 16,14-7 3-16,3-9 0 16,17-8 3-16,7-10 0 15,19-11-1-15,13-11-1 0,15-5-4 16,10-5-1-16,18-6 0 15,14 0-2-15,10-2-1 16,17-5-1-16,1-3 0 16,6-4-1-16,13-3 0 15,7-8-1-15,3-7 1 0,2-10-1 16,1-1 0-16,-2-10 1 16,1 2 1-16,1-4 1 15,-7 6 1-15,-12 7 0 16,-8 5-1-16,-8 12 0 0,-18 13-4 15,-14 10-9-15,-18 12-24 16,-12 13-35-16,-27 12-6 16</inkml:trace>
  <inkml:trace contextRef="#ctx0" brushRef="#br1" timeOffset="71977.2473">9054 12123 203 0,'0'0'3'0,"0"0"3"0,0 0 1 15,0 0-1-15,0 0 4 16,-9-2 2-16,9 2 5 16,0 0 2-16,-11-17 0 0,11 17-3 15,-8-18 1-15,2 8-1 16,-3-2-1-16,2-4-2 16,-1 2-4-16,-3-1-3 15,3-2-1-15,-2-1-1 0,1-6 0 16,-4 4 0-16,0-7 1 15,-4 0-1-15,2-4 0 16,-5-1 0-16,2 1 0 16,-1-7 0-16,1 1 0 15,-5-2 0-15,4-1-1 0,0 3 1 16,0-3-1-16,0 0 0 16,-4-1-1-16,4 0 0 15,-6-1-1-15,0-2 1 16,2-1-2-16,3-2 1 0,1 0 0 15,-1-2-1-15,2 2 0 16,1-6-1-16,4 3 1 16,1-1-1-16,0 4 1 15,1-2 0-15,4 0 0 0,0 6 0 16,0-3 1-16,2 8 0 16,-1 1 0-16,-1-4-1 15,4 7 1-15,-1 2 0 0,-1-1 0 16,0-1-2-16,-1 0 1 15,4 5 0-15,-3 0 0 16,3 4-1-16,-1 4 1 16,1 3-1-16,2-2 1 15,-3 9 0-15,1 4 0 0,2 7 1 16,-2-9-1-16,2 9 0 16,0 0 0-16,0 0 0 15,0 0 0-15,0 0 0 16,0 0-1-16,0 0 0 0,0 0-1 15,0 0 1-15,0 0-1 16,0 0 0-16,0 0 0 16,0 0 0-16,0 0 0 15,0 0 1-15,0 0 0 0,0 0 0 16,0 0 1-16,0 0 0 16,0 0 0-16,0 0 0 15,0 0 0-15,0 0 0 0,0 0 0 16,0 0 0-16,0 0 0 15,0 0 0-15,0 0-1 16,-11 3 1-16,9 6-1 16,-3 3 0-16,-2 9 1 15,-1 0 0-15,-2 9 0 0,0 0 1 16,-2 5-1-16,-6 0 1 16,4-1-1-16,1-3 1 15,-2-5-1-15,2-4 0 16,6-4-1-16,-2-9 0 0,9-9 0 15,-11 11 0-15,11-11 1 16,0 0-1-16,8-13 1 16,2-5 0-16,-1-1 0 15,6-10 0-15,3-7 0 0,2-6 0 16,0-5 0-16,-1 5 0 16,-1 6-1-16,-3 0 1 15,-2 10 0-15,-4 6-1 0,-4 7 2 16,-5 13-1-16,0 0 0 15,0 13 0-15,0 8 1 16,-7 4-1-16,0 8 1 16,-4 1 0-16,4 1-4 15,-3-2-13-15,3-14-58 0,4 3-6 16</inkml:trace>
  <inkml:trace contextRef="#ctx0" brushRef="#br1" timeOffset="77321.8551">19746 14700 249 0,'0'0'6'0,"0"0"4"15,0 0 3-15,0 0 2 0,0 0 3 16,0 0 1-16,-10-3 0 15,10 3 1-15,-5-15-4 16,5 15-5-16,-8-15-2 16,8 15-3-16,-7-17-2 0,2 7 0 15,2 0-1-15,-1-2 0 16,-4 2-1-16,3 1 0 16,-2-4 0-16,0 0 0 15,-1 3-1-15,-5-2 0 16,4 0 0-16,1-1-1 0,-4 1 2 15,-3-1-2-15,0-1 0 16,-3-2 0-16,4 2 0 16,-5-1 0-16,3 0 0 15,-4 3 0-15,0-3 0 0,3 3 0 16,-4-1 0-16,5 0 0 16,-5 1 0-16,1 0 0 15,-2 0 0-15,0-1 0 0,-1 1 0 16,0-2 0-16,-1 3-2 15,-1-2 2-15,-2 1-1 16,0 2 0-16,-1-2 1 16,-2-1-1-16,0 1 0 15,1 3 0-15,-4-6 1 0,-1 0 0 16,1 2-1-16,-4-5 0 16,-1 6-2-16,1-2 1 15,0 2-3-15,-2-4-2 16,1 7-5-16,-2-3-3 15,-2-4-2-15,2 6 1 0,-2 0-6 16,0 1-21-16,-6-1-31 16,4 2-2-16</inkml:trace>
  <inkml:trace contextRef="#ctx0" brushRef="#br1" timeOffset="80215.0885">15132 13522 202 0,'0'0'-5'0,"0"0"0"16,-12 0 3-16,12 8 5 15,-6 10 2-15,6 9 3 16,-5 5 0-16,5 7 2 16,0 14 6-16,0 2-1 0,0 1-2 15,3 2-3-15,5-7-2 16,-3-1-2-16,2-8-2 15,0 0 0-15,4-4-4 0,-4-9-8 16,0-2-14-16,1-11-16 16,5 1-28-16,-6-14-4 15</inkml:trace>
  <inkml:trace contextRef="#ctx0" brushRef="#br1" timeOffset="81065.7564">15239 13542 267 0,'0'0'1'16,"0"0"0"-16,0 0 2 0,0 0-3 15,0 0 0-15,0 0 2 16,-13 16 3-16,9 6 1 16,-4 7 1-16,4 12-1 0,-5 8 0 15,7 6 2-15,-3 6 2 16,3 2-2-16,-1-4-3 15,3-2-2-15,5-8-1 16,0-4 0-16,2-8-2 16,4-10-3-16,1-2 0 0,1-13 0 15,1-6-1-15,4-12 2 16,-3-17-2-16,2-9-1 16,-5-11 1-16,4-18 2 15,-4-5 0-15,-2-8 2 16,-2-1 4-16,-6 6 4 0,3 10 1 15,-5 9 0-15,0 10-2 16,0 15 1-16,-2 16-1 16,2 9 0-16,-11 22-4 0,3 10-3 15,6 8-1-15,-3 12 1 16,2 3 1-16,2 6 2 16,1-2-1-16,0 1 1 15,4-10-4-15,3-6-3 0,1-3-8 16,3-15-2-16,0-6-4 15,-1-13-10-15,6-7-8 16,-4-14-9-16,5-8-1 16,1-15 3-16,0-14 7 15,1-6 19-15,-2-2 15 0,1 0 19 16,-4 12 12-16,-2 2 2 16,-3 10 1-16,-2 16 2 15,-7 19-1-15,4 4-12 16,-4 21-11-16,0 13-6 0,0 1-1 15,-2 13 3-15,2-2 1 16,-2 4-1-16,2-7-3 16,0-2-1-16,0-3-3 0,2-13-3 15,0-4-1-15,2-10 1 16,-2-4-3-16,-2-11-2 16,12-13-2-16,0-10-7 15,-1-11-3-15,1-6 4 0,6-7 0 16,1 2 4-16,-3 3 3 15,0 6 2-15,-3 7 7 16,-1 15 9-16,-1 11 7 16,-4 13 2-16,-7 14-3 15,0 7-2-15,0 4 2 0,0 7-5 16,0 7 0-16,-4-4-2 16,1 0-1-16,1-9-3 15,-2-1-5-15,4-10-2 16,0 0-2-16,6-15 1 0,6-8-5 15,0-7-8-15,6-12-16 16,-4-12-15-16,13-8-1 16</inkml:trace>
  <inkml:trace contextRef="#ctx0" brushRef="#br1" timeOffset="81216.0468">15985 13822 156 0,'0'0'1'0,"0"0"5"0,-3 15 5 16,-1 0 4-16,-4 13 1 15,0 4 1-15,-2 11 0 16,-2 6-1-16,-1 8 0 15,1 0-4-15,2-3-7 0,0-4-6 16,5-9-9-16,3-3-8 16,0-13-3-16,2-8-23 15,0-17-20-15</inkml:trace>
  <inkml:trace contextRef="#ctx0" brushRef="#br1" timeOffset="81359.3976">16005 14166 236 0,'0'0'3'0,"-11"26"0"16,2-4 0-16,-3 7 2 16,-1 7 0-16,-2 5-2 0,2 1-4 15,-1 6-17-15,9-1-39 16,-3-12-4-16</inkml:trace>
  <inkml:trace contextRef="#ctx0" brushRef="#br1" timeOffset="83062.9317">15624 14100 7 0,'0'0'-7'0</inkml:trace>
  <inkml:trace contextRef="#ctx0" brushRef="#br1" timeOffset="85799.0613">6270 8390 114 0,'0'0'-4'16,"0"0"3"-16,0 0 1 15,0 5 2-15,-3 7 2 16,3 11-2-16,0 7 1 16,3 4-1-16,2 6 5 0,-1 2-3 15,1 5-1-15,1-5-2 16,-4 3-1-16,3-11-2 15,0-1-20-15,-5-6-26 16</inkml:trace>
  <inkml:trace contextRef="#ctx0" brushRef="#br1" timeOffset="86881.6322">6270 8735 114 0,'0'0'12'0,"0"0"5"0,0 0 5 15,0 0 1-15,-5-8 0 16,5-4 0-16,0-6 1 16,7-4 0-16,3-8-9 0,0-4-7 15,5-11-3-15,-2 0 0 16,6-4-1-16,-4 4 2 15,2 3-3-15,-6 10 0 0,1 5-5 16,-5 7 0-16,4 10-1 16,-11 10-2-16,9 7 2 15,-6 13 0-15,-2 6 0 16,3 6-1-16,-2 7 3 16,2 3 0-16,0 0 1 15,-4 0-2-15,3-2-1 16,-3-11-1-16,0 5-1 0,0-18 3 15,0 1 0-15,0-4 2 16,0-13 2-16,0 10 3 0,0-10 1 16,0 0 0-16,7-17 0 15,2-3 1-15,7-3 1 16,-4-9-4-16,6-3 0 0,1 2-2 16,-1-4-1-16,-4 9 0 15,-1 2-2-15,-1 8-2 16,-7 6-2-16,-5 12 1 15,13 0-2-15,-13 8 2 0,2 7-1 16,1 6 1-16,-3 5 0 16,2 4 4-16,1 4-2 15,-1-1 1-15,1 4 0 16,-1-10-1-16,-1 3 2 16,4-8-1-16,-3-5-1 15,1-5 1-15,-1-1 2 0,-2-11 2 16,0 0-1-16,10 0 1 15,-3-8 0-15,6-9 1 16,-1-3 0-16,3-7-1 0,2 1 0 16,1-3 0-16,-4-2-3 15,2 11-4-15,-4 5 0 16,-5 9 0-16,-7 6 0 16,13 13 0-16,-13 7 0 0,0 7-1 15,2 14 2-15,-2-5 4 16,0 3 1-16,3 7-2 15,-3-10 1-15,0-2-1 0,0-3 0 16,0-4 0-16,2-10 0 16,3-4 3-16,-5-13 0 15,11 9 0-15,-2-11 1 16,3-13 0-16,4-4 0 16,1-8 0-16,3-2 1 0,0-2-4 15,-2 2-1-15,2 3-5 16,-1 2 1-16,-4 13-1 15,0 7 1-15,-15 4 0 16,12 16 0-16,-12 10-1 0,0 4 4 16,0 4 1-16,-7 0-2 15,2 4 4 1,5-1-2-16,0-12-5 0,10-4-33 16,8-5-15-16,-18-16 53 0,26 3-54 15</inkml:trace>
  <inkml:trace contextRef="#ctx0" brushRef="#br1" timeOffset="87946.8211">7324 6468 331 0,'0'0'2'0,"0"0"-1"15,0 0-2-15,0 0-1 0,0 4 1 16,0-4 0-16,5 23 0 15,2-11-3-15,9 10-22 16,11 6-41-16,3-3-1 0</inkml:trace>
  <inkml:trace contextRef="#ctx0" brushRef="#br1" timeOffset="94858.8323">5059 10157 280 0,'0'0'7'0,"0"0"3"16,0 0 0-16,5 0 1 15,-5 0 0-15,0 0 0 0,10 0 1 16,-10 0 1-16,10 7-7 16,0 3-2-16,3 2 0 15,6 3 1-15,1 5 0 16,10 2 0-16,5 5 0 0,4 0 1 15,6 8 0-15,0-3-1 16,5 3 0-16,0 2-1 16,4 1 0-16,-4 1-1 15,5 1 0-15,2-1 0 0,-6 4-3 16,7-2 1-16,-3 1 0 16,2 4 0-16,0-3 0 15,1 7 0-15,-4-3 2 16,0 4 0-16,6 0 0 15,0 2 0-15,-3 0 1 0,3 0 0 16,-3 4 0-16,4-7 0 16,-3 1-1-16,0-4-2 15,-3 0 1-15,-5-2 0 0,6-6-1 16,-6 0-1-16,2-1 1 16,-5-5-1-16,0 0 0 15,-2 1 0-15,-4-10 0 16,-7 3 0-16,1-2 0 15,-8-5 0-15,-5 0 0 0,1-5 1 16,-9-3-1-16,-1 0 0 16,-7-2-1-16,-6-10-1 15,11 12-4-15,-11-12-11 0,0-4-46 16,0 4-19-16</inkml:trace>
  <inkml:trace contextRef="#ctx0" brushRef="#br1" timeOffset="95401.2886">6603 11739 345 0,'0'0'5'0,"0"0"2"0,0 0 2 16,0 0 2-16,0 0 0 0,0 0 0 16,0 0-1-16,0 0 1 15,0 0-3-15,0 0-3 16,7 5 0-16,9 5 0 0,0 0 0 15,8 2 1-15,10 4 1 16,2 1-1-16,8-5-1 16,0 6 0-16,4-4 0 15,-3-4-1-15,4-1-1 16,-8 2-1-16,0-4 0 0,-4-1 0 16,-2-1 0-16,-8-5-1 15,-2 3 0-15,-5-3 1 16,-5 0 0-16,-4 0 1 15,-11 0 2-15,14-6-5 16,-14-3 0-16,0-4 0 0,-5-5 0 16,-5-1 0-16,-2-11 0 15,-6-7 0-15,3-3 0 16,-2-2 0-16,0-1 0 0,-1 0 0 16,4 5 0-16,3 1 0 15,-1 2-35-15,7 5-52 16,5 5-4-16</inkml:trace>
  <inkml:trace contextRef="#ctx0" brushRef="#br1" timeOffset="101693.9439">7607 11065 96 0,'0'0'1'0,"0"0"0"16,-9-1 2-16,9 1 4 15,0 0 1-15,0 0 4 16,-11 0 2-16,11 0 6 0,0 0 2 15,0 0 1-15,0 0 2 16,8 1-2-16,2 2-3 16,-10-3 0-16,18 8-5 15,-18-8-2-15,21 7-3 0,-10-2-3 16,8 0-2-16,-6 0-1 16,0 0-1-16,11 2-1 15,-4-2-1-15,4 2 1 16,4 1-1-16,-1-1 0 0,6 1 0 15,1 2 1-15,2 0 1 16,3 0-3-16,3 4 4 16,6-1-2-16,-4 2 0 15,9-1 0-15,2 1 0 16,1 0 0-16,7 3 0 0,-1 4 0 16,3-2 0-16,1 2-1 15,1 0 1-15,6 6 0 16,-1-2-1-16,-1 5 1 0,5-1-1 15,0 1 0-15,4 4 0 16,0 3-1-16,1-1 0 16,4 2 0-16,0 3 1 15,0 3-1-15,-1 0 0 0,-2-1 0 16,-2 3 0-16,2 0 1 16,-3 3-1-16,1 2 1 15,-6 1 0-15,1 3 1 16,-1 4-1-16,-5 1 1 15,3 3 0-15,-4 3 0 0,-1 3 0 16,-7 4-1-16,-3-2 1 16,2 2 0-16,-4 5 0 15,-2-2-1-15,-4 3 1 16,-1 1 0-16,-4 1 0 16,1 0-1-16,-5 5 2 0,-6-4-1 15,-1 4 0-15,-3 0 0 16,-5 0 1-16,-3 2 0 0,-5-2 0 15,-2-1 0-15,-5 6-1 16,-5-3 1-16,-3 0-1 16,-2 0 0-16,0 3 1 15,-7 0-1-15,-1-5 0 0,-3-1 0 16,-8-1 0-16,2-6 0 16,-4 3 0-16,-5-11-1 15,-3 4 0-15,-1-6 0 16,-8-5 0-16,3 3 0 15,-7-4 1-15,-1-7-1 16,1 0 0-16,-4-3 1 16,-4-5-1-16,3-2 0 0,-1-3 0 15,4-1 0-15,1-10-1 16,4 1 0-16,4-7 0 0,5-3 0 16,5-6-1-16,5 3 1 15,3-2-1-15,-1-4-2 16,-1 4-1-16,6-4-2 0,1-1-6 15,-1 2-12-15,1-3-28 16,-1-2-32-16,3 3-3 16</inkml:trace>
  <inkml:trace contextRef="#ctx0" brushRef="#br1" timeOffset="102012.9034">10220 15411 375 0,'0'0'-1'15,"0"0"0"-15,0 0 1 0,5 5 0 16,-1 8 1-16,2-1 0 16,-1 12 0-16,2 1 1 0,-2 9 1 15,-3 9 2-15,-2-2 0 16,-4 5 0-16,-6 0 0 15,-8-1 0-15,-4 0 1 0,2-8 0 16,-2-5-2 0,1-5 0-16,7-2-1 0,1-5-1 15,13-6 0-15,6-3-1 16,13-6-2-16,6-5-7 0,15 0-33 16,5-5-37-16,7-8-3 15</inkml:trace>
  <inkml:trace contextRef="#ctx0" brushRef="#br2" timeOffset="110652.0563">15802 16332 33 0,'0'0'2'15,"0"0"-4"-15,0 0-1 0,4-10-7 16,-4 10-4-16</inkml:trace>
  <inkml:trace contextRef="#ctx0" brushRef="#br2" timeOffset="127935.8282">14185 4303 128 0,'0'0'3'0,"0"0"4"16,-10 2 4-16,10-2 2 0,-10 6 1 16,10-6-1-1,-7 6 1-15,7-6 5 0,0 0 4 16,0 0-1-16,7-6-3 15,13-17 2-15,11-7 0 16,12-15 1-16,19-14 0 0,21-20-3 16,18-11-6-16,19-15-1 15,19-15-3-15,15-9-2 16,15-7-1-16,12-4 1 0,11-5-1 16,7-1-1-16,4-2-1 15,8 1-1-15,2 9-3 16,-9 1 0-16,-6 6-1 15,-6 7-2-15,-16 15 1 0,-20 10 0 16,-16 20 1-16,-25 10 1 16,-28 14 3-16,-20 16 1 15,-21 10 0-15,-16 15 0 16,-14 4-1-16,-16 10 0 16,9-5-1-16,-9 5-1 15,0 0-1-15,-12 13-2 0,-1 3-1 16,-9 13-4-16,-5 10-8 15,-5 5-14-15,-9 11-54 16,4 6-3-16</inkml:trace>
  <inkml:trace contextRef="#ctx0" brushRef="#br2" timeOffset="128958.5963">18928 7972 206 0,'0'0'10'16,"0"0"5"-16,0 0 1 0,0 0 3 16,0 7 1-16,0-7 1 15,6 4 2-15,4-4 1 16,4-2-7-16,6-5-4 15,4-10-3-15,12-8-1 16,8-8 0-16,11-9-1 0,10-9 0 16,14-9 0-16,9-9 0 15,10-6 0-15,9-2-1 16,13-4 0-16,1-3 0 16,8-9-2-16,11 3 0 0,0-8 0 15,9-3-1-15,9-8 1 16,9-6 0-16,9-3 1 15,8-3-3-15,11 0-3 16,-2 2 0-16,9 1 0 0,-6 13 0 16,-5 0 0-16,-7 14 0 15,-10 5 0-15,-11 8 0 16,-13 9 0-16,-13 0 0 0,-8 2 0 16,-12 3 0-16,-7-1 0 15,-11 3 0-15,-7 3 0 16,-10-1 0-16,-7 11 0 15,-13 6 0-15,-10 9 0 16,-10 9 0-16,-12 3 0 0,-7 9 0 16,-11 3 0-16,-2 3 0 15,-10 7 0-15,0 0 0 16,8-7 0-16,-8 7 0 16,0 0 0-16,0 0 0 15,0 0 0-15,0 0 0 16,-12 0 0-16,12 0 0 0,-18 7 0 15,5 0 0-15,-7 6 0 16,0-7 0-16,0 11 0 16,-4-10-19-16,1-7-67 0,1 0-6 15</inkml:trace>
  <inkml:trace contextRef="#ctx0" brushRef="#br2" timeOffset="129718.4916">14843 4042 147 0,'0'0'0'0,"0"-17"0"0,4 2 2 16,7-14 7-16,4-9 6 16,17-16 6-16,6-15 4 15,17-18 0-15,22-17 3 0,17-18 2 16,16-6-2-16,19-13-6 15,18-13-4-15,12-4-3 16,19-9-7-16,13-4-2 0,12-2-1 16,-99 87-4-1,17-13-1-15,3-3 1 0,16-7 0 16,0 0-1-16,11-9 3 16,-5 13-1-16,6-7 1 15,-8 9 0-15,1 1 1 16,-11 8 0-16,0-1-1 15,-19 14 0-15,0 1-1 16,-11 12-2-16,-5 0-3 0,-14 11-5 16,-19 20-14-16,-15 5-40 15,-51 32-19-15</inkml:trace>
  <inkml:trace contextRef="#ctx0" brushRef="#br2" timeOffset="130140.5816">15900 2798 322 0,'0'0'0'0,"8"-17"-1"0,11-5-1 15,16-17 2-15,20-18 4 16,17-21-2-16,37-20 3 16,26-29 2-16,-49 55-1 15,19-11 2-15,17-12 1 0,19-9 1 16,14-9-4-16,19-12 3 15,9-4-3-15,17-9-1 16,-2-1 1-16,13-7-1 16,-2 3-2-16,11-4-1 15,-15 4 0-15,2 1-2 16,-16 8-2-16,1 5-5 16,-19 9-11-16,-17 18-19 15,-27 23-36-15,-15 19-6 0</inkml:trace>
  <inkml:trace contextRef="#ctx0" brushRef="#br2" timeOffset="130469.9619">22667 5492 511 0,'0'-20'0'0,"12"-22"0"16,31-10-11-16,19-15-14 0,30-7-2 16,30-13-20-16,21 0-43 15,38-5-5-15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1-04-04T08:08:52.822"/>
    </inkml:context>
    <inkml:brush xml:id="br0">
      <inkml:brushProperty name="width" value="0.05292" units="cm"/>
      <inkml:brushProperty name="height" value="0.05292" units="cm"/>
      <inkml:brushProperty name="color" value="#FFC00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9477 2989 149 0,'0'0'9'0,"-8"0"5"16,8 0 7-16,-10 0 0 16,10 0 1-16,-12 0-3 15,12 0 0-15,-10 0 2 16,10 0-8-16,0 0-4 0,15 8-1 16,2-3-2-16,13 2 1 15,5-2 4-15,14 1 1 16,13 0 1-16,16-6-1 15,14 0-2-15,9 0-1 0,12 0-2 16,6-5-1-16,17 1-1 16,1-1-1-16,8-1-1 15,1 2 0-15,4 4-2 16,5-2 0-16,2 2 2 0,-2 0-3 16,4 0 1-16,-1 2 0 15,2 2 1-15,1 2-1 16,0-4 1-16,10 1-1 15,-5-3 1-15,3 0-1 16,2 0 0-16,1 0 0 16,-3 0 0-16,0 0 0 0,-6 3 0 15,-3-3 1-15,2 1-1 16,-4 4 0-16,-6-5 0 16,-3 4 0-16,-2-2-1 0,-6-2 1 15,-4 2-1-15,-8-2 1 16,1 3-1-16,-8-3 0 15,-5 2 1-15,-10 3-1 16,-6 1 1-16,-8-4-1 0,-9 5 0 16,-7-4 0-16,-10 4 0 15,-7-5 0-15,-5 4 0 16,-3-4-1-16,-7 3 1 16,-1-2 0-16,-4-1 0 15,-4-2 1-15,0 0-1 0,-8 2 0 16,-3-2 0-16,-5 0 1 15,-3 0 0-15,-2 0-1 16,-5 0 1-16,-1 0 0 16,2-2 0-16,-1 0-1 0,2-1 1 15,3-2-1-15,-1 3 0 16,4-4 1-16,7 2-2 16,-3-4 1-16,2 1 0 0,4 2 0 15,-3 0 1-15,5-3-2 16,-2 4 1-16,-1 0 0 15,-5 2 0-15,-2-1 0 0,0 2 0 16,-5 1 1-16,0-3-1 16,-4-2 0-16,6 2 1 15,-5-4 0-15,3 2-1 16,-1-3 1-16,4 1 0 16,-1 0-1-16,-2-3 1 0,2 0-1 15,-1-2 1-15,-2 3 0 16,2-5 2-16,-2-1 0 15,-1 0 0-15,-1 1 1 16,-2-6-2-16,0 0 1 16,0-4-1-16,0-4 0 0,3-1-2 15,-6-5 0-15,2 2 0 16,2-4-1-16,-4-3 1 0,3 1 0 16,-2 1 0-16,-1-1 1 15,-2 1-1-15,2 0 0 16,-2-5-2-16,-3 3-1 15,4-2-1-15,-3 5 0 0,-1-6 0 16,0-1-1-16,-2 1 2 16,3-2-1-16,-3-1 2 15,0 3 2-15,2-2 0 16,3-1 0-16,0 4 1 16,0-2-1-16,1 6 0 0,-2-1 1 15,4 6 0-15,-6 18-4 16,0-3 1-16,1 4 0 15,-1-5 0-15,1 4 0 16,0-2 0-16,-3 4 0 16,2-2-1-16,-2-1 4 0,0 2-1 15,0 0 1-15,0 1-1 16,0 3 0-16,-2-4 1 16,-1 6-1-16,3-3 0 15,0 10 0-15,-5-15-1 0,5 15 0 16,-5-10 0-16,5 10 0 15,-10-7-1-15,0 7 1 16,-5 0 0-16,3 0 0 0,-6 0 1 16,-2 0 0-16,-1 0 0 15,-4 3 0-15,-5-1 1 16,-5 0-1-16,-3-2 0 16,1 0 1-16,-7 0-1 0,-5 0 0 15,-3 0 1-15,-4-2-1 16,1-3 0-16,-4-3 0 15,-3 1 0-15,-1-1 0 16,-5 1 1-16,-1-4-1 16,0-1 0-16,-6 3 0 0,-2-1 1 15,-3-2 0-15,-7-1-1 16,3 1 0-16,-5 2 0 16,-3-1 0-16,-2 2 1 15,-4-4 0-15,-1 6-1 0,-1 0 0 16,-4-1 0-16,-3 3 0 15,-3 3 0-15,2-3 0 16,-5 3 0-16,1-1-1 0,1 1 1 16,-1 2 0-16,0 0 0 15,1 0 0-15,1 0-1 16,0 2 1-16,1 1 0 16,2-1-1-16,5 0 0 0,3 3 0 15,1-5 1-15,4 3-2 16,2-3 1-16,2 2 0 15,7-2 0-15,3 2 0 16,0-2 0-16,3 0-1 16,2 0 1-16,3 0 0 15,6 0-1-15,-2 0 0 0,3 0 1 16,1 0-1-16,-1-2 1 16,2 2 1-16,-3-2-1 0,6 2 0 15,-2 0 1-15,-1-3 0 16,0 3 0-16,-3 0-1 15,-1 0 1-15,3 0 0 16,-5 0 0-16,2-2-1 0,-1 2 1 16,1 0 0-16,-3 0 0 15,4 0 0-15,-1 0-1 16,-1 0 1-16,-2 2 0 16,1-2 1-16,-5 0-1 0,6 0 0 15,-1 0 0-15,-2 0 0 16,2 0 0-16,2 0 0 15,-2-2 1-15,-1-1-2 16,0 1 1-16,3 0 1 16,1-3-1-16,0 2 0 15,4-2 1-15,3 1-1 0,4-2 0 16,3 1 0-16,2 2 0 16,3-1 0-16,4 2 0 15,6-2 0-15,2-3 0 0,3 5 0 16,5-1-1-16,3 1 0 15,4-1 0-15,1 0-1 16,5 3 0-16,-1 0-1 0,0 3 1 16,2 5 0-16,4 1-1 15,-4 4 1-15,3-1 0 16,3 6 1-16,-4 2 0 16,2 1 0-16,-1-1 3 15,-13 40 0-15,3 8 0 16,-4 3 0-16,4 13 0 0,1 0 0 15,3 6 0-15,2-4 0 16,8-5 0-16,-7 20 3 31,9-3 0-31,-4 0 0 0,3-7 1 16,-2-7 1-16,1-5 0 16,-3-7 0-16,1-8-1 15,4-21-4-15,-1-11 1 0,-2-3-1 16,1-4-1-16,-1-4 0 15,4-4 0-15,1-3 0 16,-1-4-1-16,3-10 1 0,-2 12-1 16,2-12 1-16,0 10-4 15,0-10 0-15,0 0-7 16,0 8-10-16,0-8-36 16,0 0-27-16,0 0 0 15</inkml:trace>
  <inkml:trace contextRef="#ctx0" brushRef="#br0" timeOffset="1039.2039">649 3098 135 0,'0'0'-1'16,"0"0"1"-16,0 0 0 0,0 0 1 16,0 6 2-16,12-4 5 15,8 5 1-15,6-2 3 16,10 1 7-16,12-5 1 0,14-1 1 15,8 0-1-15,14-1 1 16,11-7-3-16,16-2-1 16,14 0-4-16,7 1-2 15,12-1-2-15,5 0-2 16,8 2-2-16,2 1 0 0,1 2-1 16,3 2-1-16,3 3 0 15,4 0 0-15,1 0 2 16,5 0-2-16,10 0 0 15,9 0 1-15,6 0 1 16,5 0-1-16,6 0 0 0,4 0 0 16,8 0 0-16,2 0 0 15,3 3-1-15,-3-3 0 16,-1 0-1-16,5 0-1 0,-9-3 1 16,1 1-1-16,-9-3 0 15,-1 0 1-15,-9-3 0 16,-4 1 0-16,0-5 0 15,-7 1-1-15,-11 2 1 0,-5 1-1 16,-7-4 0-16,-7 2-1 16,-18 3 1-16,-9 2-1 15,-17 2 0-15,-13 1 1 0,-18 2-1 16,-15 0 0-16,-15 2-1 16,-17 1-1-16,-10 2 0 15,-15-3-5-15,-15-2-8 16,0 0-16-16,-25 8-37 15,-12-3-10-15</inkml:trace>
  <inkml:trace contextRef="#ctx0" brushRef="#br0" timeOffset="1758.0674">1251 2989 154 0,'0'0'5'0,"17"3"6"16,1-3 3-16,24 0 2 15,12 0 3-15,18 0-2 16,18 0 4-16,22 0 1 0,17-5-5 16,8 0-4-16,12 0 0 15,5 1-2-15,8-4-2 16,7 6 0-16,7-3-1 0,5 0-1 16,7 0 1-16,10-3-2 15,4 3 0-15,9 0-2 16,-4-3-1-16,0 3-1 15,11 4 1-15,-2-5 0 16,2 1-1-16,1 2 1 16,-3 3-2-16,-2 0 0 0,1-2 2 15,-4 2-3-15,-3 0 1 16,-9 0-2-16,-10 0 2 16,-5 2-2-16,-10 6 2 15,-5-5-1-15,-11 1 0 0,-8 1 0 16,-8 1 1-16,-21 0-1 15,-6 0 1-15,-16 0-1 16,-12 1 0-16,-15-2 1 0,-15 0-1 16,-12-1 1-16,-12 2-1 15,-8-4 0-15,-13 0-2 16,-5 1 0-16,-7-3-5 16,0 0-15-16,0 9-51 15,-9-6-3-15</inkml:trace>
  <inkml:trace contextRef="#ctx0" brushRef="#br0" timeOffset="8539.4584">12696 11417 252 0,'0'0'7'0,"0"0"4"16,0 0 3-16,0 0 0 15,0 0-2-15,0 0 1 16,0 0-1-16,-7 5 0 16,6 8-5-16,-1 2-4 0,-1 4-2 15,3 9 1-15,0 6 0 16,-3 11 1-16,3 0 3 15,0 10 0-15,0-2 1 16,0 7 0-16,0 2 0 0,0 3 0 16,0-5 0-16,-2 3-1 15,2 4-1-15,-4-8-1 16,4 4-1-16,-4-7-1 16,3 1-1-16,1-2 0 0,0-1 0 15,0-1 0-15,0-2 1 16,0 2-2-16,0 1 2 15,0-1 0-15,0 1 0 16,-3-3 0-16,-1-4 0 0,-2 0 0 16,3 1-1-16,-1-7 1 15,1 0-2-15,1-2 1 16,-2-7 0-16,3 4-1 16,1-3 1-16,0 2-1 15,-3 1 1-15,3-3-1 0,-2 2 1 16,0 2-1-16,-2 1 1 15,4 1 0-15,-2-1-1 16,2-2 1-16,-3-4 0 0,1 1 0 16,2-3 0-16,0-3-1 15,0-7 1-15,0-2-1 16,0-6 0-16,0 0 0 0,0-12-2 16,0 10-1-16,0-10-3 15,0 0-6-15,0 0-24 16,7 0-45-16,-7 0-3 15</inkml:trace>
  <inkml:trace contextRef="#ctx0" brushRef="#br0" timeOffset="10338.7844">20357 12151 184 0,'0'0'6'0,"0"0"6"16,0 0 5-16,0 0 3 16,0 0 3-16,0 0 0 15,0 0 3-15,0 0 2 0,0-8-6 16,0 8-2-16,0 0-4 16,0 0-4-16,0 0-3 15,-7-5-2-15,7 5-2 16,0 0-1-16,-15 8-2 0,8-1 0 15,-3 8-2-15,2-3-2 16,-4 9 2-16,4-1 0 16,1 1 0-16,1 4 0 15,6 1 2-15,0-5-2 16,9 2 0-16,0-6 1 0,9 0 1 16,1-5 0-16,6-2 0 15,-2-5 1-15,2-5 0 16,3 0 0-16,-4-2 1 15,-2-6-1-15,1-7 1 0,-6 1-1 16,-5-4 1-16,-3-6 0 16,0 0-1-16,-9-5 0 15,0 2 0-15,-9 0-1 16,0 2 0-16,-6 3-1 0,-2 2 0 16,-3 8 0-16,0 2-1 15,-4 0-1-15,1 10 1 16,-2 0-1-16,3 0-1 0,0 5 1 15,-3 8-1 1,5-4-3-16,8 6-3 0,-1 0-7 16,8 6-17-16,5-2-49 15,5-2-3-15</inkml:trace>
  <inkml:trace contextRef="#ctx0" brushRef="#br0" timeOffset="11164.8522">20313 12554 268 0,'0'0'6'0,"0"0"5"16,0 0 3-16,0 0 0 16,-6-12 3-16,6 12 1 0,-9-5-1 15,9 5 4-15,-10-2-8 16,-1 2-4-16,3 0-2 15,0 7-1-15,-4 3-2 0,2 4-1 16,-1 4-1-16,7 2 0 16,-1 2 1-16,1 3 0 15,4-3-2-15,9-2 1 16,0 2 0-16,7-4 1 0,3-5-1 16,3-4 1-16,4-4 0 15,1-3 0-15,-1-2 0 16,2 0 0-16,-1-4 0 15,-6-6 0-15,1 0 0 16,-3-5 0-16,-6-3 0 0,-5-2 0 16,-8-1 0-16,0-2-1 15,-3-1 0-15,-11 3-1 16,-2 4-1-16,-4 2-1 16,-1 8 0-16,-7 4-1 0,5 3-2 15,-2 0-1-15,3 10-7 16,3 0-12-16,2-10-51 15,13 15-7-15</inkml:trace>
  <inkml:trace contextRef="#ctx0" brushRef="#br0" timeOffset="11886.9913">20914 12185 265 0,'0'0'7'0,"0"0"5"16,0 0 3-1,-5 0 0-15,5 0 2 0,-9 0 0 16,9 0 0-16,-21 0 3 16,12 0-9-16,-3 4-5 0,-1 5-1 15,0 1-2-15,-2 3-1 16,3 3-1-16,5 4 1 15,-1-1-1-15,8 1 1 16,0 3 0-16,8-5 0 0,4-1 0 16,6-5 2-16,3-2-1 15,0-6 1-15,6-1 0 16,-4-3 1-16,-2 0-1 16,4-7 0-16,-2-5 1 0,-3 2-1 15,-3-7 1-15,-1-6-1 16,-9 2 0-16,-2-3-1 15,-5 0-1-15,-3 1 0 16,-9 6-1-16,-6 1-1 0,-4 7-1 16,-3 7-1-16,1 2 0 15,-1 5-2-15,-3 4-3 16,5 9-3-16,3 0-7 16,6 4-13-16,4 4-35 15,4-3-16-15</inkml:trace>
  <inkml:trace contextRef="#ctx0" brushRef="#br0" timeOffset="12489.256">20914 12566 280 0,'0'0'6'0,"0"0"5"15,0 0 3-15,0 0 2 16,0 0 2-16,0 0 0 0,-2-9 4 16,2 9-2-16,0 0-5 15,-10-5-5-15,10 5-2 16,-12 2-3-16,1 4-1 16,2 3-2-16,-3 3-1 15,1 3 0-15,1 2 0 0,1 4-1 16,5-1 0-16,1-3 0 15,3 3 1-15,3-6-1 16,10-2 2-16,1-1-1 16,7-6 1-16,2 0 0 0,2-5 1 15,-1-3-1 1,3-4 1-16,1-6-1 0,-3-2 1 16,-6-5 0-16,-4 1 0 15,-4-3 0-15,-7-4 0 0,-4 2-1 16,-2-1 0-16,-11 6 0 15,-3-1-2-15,-7 4 0 16,-2 10 0-16,-3 0-1 0,-1 6 0 16,4 6-1-16,-3 4-2 15,6 4-5-15,2 1-9 16,8-12-50-16,6 14-16 16</inkml:trace>
  <inkml:trace contextRef="#ctx0" brushRef="#br0" timeOffset="13509.5615">21262 14269 269 0,'0'0'8'0,"0"0"4"16,0 0 4-16,0-11 2 16,0 11 1-16,0 0 1 0,-9-9 2 15,9 9 0-15,-11-3-7 16,2 6-5-16,0 3-3 16,-3 8-2-16,5 4-1 15,0 2-1-15,2 1-1 0,3 6 0 16,2-2 0-16,7 3 0 15,5-6 1-15,8-2-1 16,4-4 0-16,5-3 1 16,1-5 0-16,1-6-1 15,2-2 1-15,-3 0-1 0,-3-7 1 16,-3-6-1-16,-3 1 1 16,-9-8-1-16,-2 0 0 15,-10-6 0-15,0-3 0 16,-10 2 0-16,-5 0-1 0,-5 3 0 15,-5 1-1-15,1 5 0 16,-4 9 0-16,1 6-1 16,-1 3 1-16,4 3-1 15,3 6-1-15,4 9-1 0,2 2-3 16,10 7-3-16,0-2-11 16,10-3-36-16,7 11-28 15,9-6-3-15</inkml:trace>
  <inkml:trace contextRef="#ctx0" brushRef="#br0" timeOffset="14006.5609">21764 14477 321 0,'0'0'6'0,"0"0"3"0,0 0 2 16,-10 0 3-16,10 0 2 15,-16 0 0-15,7 2 0 16,0 2 0-16,-3 5-5 15,1 0-4-15,2 4-2 0,4 2-3 16,2-1 0-16,3 1-1 16,3 0 0-16,4-1 0 15,5 0 0-15,3-7 0 16,2-2 1-16,3-2 0 16,1-3 0-16,-2-5 1 15,1-2 0-15,-2-4 0 0,-4-1 0 16,-1-6 0-16,-6 1 0 15,-4-3 0-15,-3 1 0 0,-7-1-1 16,-6 2 0-16,-4 3-1 16,-3 5 0-16,0 3-2 15,-2 4 0-15,2 3-4 16,-1 0-4-16,5 8-9 0,3 4-34 16,1-4-31-16,12-8-3 15</inkml:trace>
  <inkml:trace contextRef="#ctx0" brushRef="#br0" timeOffset="14522.0447">21919 14065 342 0,'0'0'6'16,"0"0"2"-16,0 0 4 0,0 0 1 16,0 0 2-16,-13-4-1 15,13 4 0-15,-10 0 0 16,10 0-5-16,-15 10-3 15,8-1-2-15,2 7-3 16,2-2-1-16,3 3 0 16,0 3 0-16,8-2-1 0,2-3 1 15,7-3 0-15,4-4 1 16,-2-4 0-16,3-1 1 16,1-3 1-16,-1-5-1 15,0-2 2-15,-5-8 0 16,-1-2-1-16,-6-7 1 0,-3 3 0 15,-4-4-2-15,-6 0 1 16,-6-2-1-16,-7 7-2 0,-6 3 1 16,-3 4-1-16,-5 6-1 15,-2 7 1-15,2 0-1 16,-2 7-1-16,7 6-2 0,0-1-5 16,10 2-6-16,2-6-18 15,2 4-49-15,11 0-2 16</inkml:trace>
  <inkml:trace contextRef="#ctx0" brushRef="#br0" timeOffset="15027.9482">21550 13783 253 0,'0'0'7'16,"0"0"4"-16,0 0 3 15,-9-12 3-15,9 12 2 0,-12-3-1 16,12 3 2-16,-13-2 1 15,13 2-6-15,-15 13-4 16,9-1-3-16,-1 2-2 16,2 6-2-16,3 2 1 15,0 3-2-15,2-5 0 16,4 5 0-16,7-5 0 0,1-2 0 16,11-4 0-16,1-4 1 15,3-5-1-15,3-5 1 16,2 0 1-16,-4-9-1 0,-1-2 1 15,-4-9 0-15,-3-2-1 16,-10-3 0-16,-8-1-1 16,-2-3 0-16,-10 5-1 15,-5-1-1-15,-8 6-1 0,-1 4-1 16,-5 4 0-16,1 6-2 16,3 5-2-16,0 3-5 15,5 5-9-15,5-1-27 0,6 6-37 16,5-1-3-16</inkml:trace>
  <inkml:trace contextRef="#ctx0" brushRef="#br0" timeOffset="16024.3423">19018 12958 259 0,'0'0'8'0,"0"0"3"0,0 0 1 16,0 0 4-16,0 0 2 15,-3-7 1-15,3 7 0 16,-10-2 3-16,10 2-8 0,-12 5-4 15,2 2-2-15,-1 5-2 16,2 5-3-16,2 1-1 16,2 3-1-16,2 5-1 15,0-1 1-15,3-4-1 0,11-1 1 16,-3-2 0-16,9-3 0 16,2-7 1-16,3-6-1 15,4-2 2-15,-1-5-1 0,0-4 2 16,-1-4 0-16,-4-5 0 15,0 0 1-15,-8-3 0 16,-5-4-1-16,-3-1 0 16,-4 2 0-16,-6 2-1 15,-9 0-1-15,-2 4-2 0,-6 6 0 16,-1 4-1-16,-3 8-3 16,2 0-3-16,-1 6-11 15,-2 6-25-15,2 2-39 16,9-1-2-16</inkml:trace>
  <inkml:trace contextRef="#ctx0" brushRef="#br0" timeOffset="16559.1447">18613 12762 268 0,'0'0'9'16,"0"0"3"-16,0 0 3 0,-8 0 2 15,8 0 0-15,-10 0 0 16,10 0 2-16,-12 3 0 16,12-3-9-16,-13 12-3 15,8 0-3-15,0 8-1 16,1 1 0-16,4 1-2 0,0 2 1 16,4-2 0-16,4 2 0 15,5-7 1-15,6-2 0 16,6-6-1-16,0-6 1 15,2-3 1-15,0-3-1 0,1-6 1 16,-4-6-1-16,-4-2 0 16,-4-9 0-16,-9 2-1 15,-7-6 0-15,-5 3 0 16,-10-1-2-16,-5 6 0 0,-7 5 0 16,-1 2-1-16,1 10 0 15,0 3-1-15,2 2-2 16,2 4-3-16,6 7-6 0,2-4-13 15,5 3-25 1,10 4-28-16,0-6-6 0</inkml:trace>
  <inkml:trace contextRef="#ctx0" brushRef="#br0" timeOffset="17019.9186">18884 12325 329 0,'0'0'5'16,"0"0"3"-16,-13-6 2 0,13 6 3 15,-15-7 0-15,7 5 0 16,-1 2 0-16,-3 0 0 15,-1 2-5-15,1 11-3 16,-2-1-2-16,7 5-2 0,0 0 0 16,5 5-1-16,2-1 1 15,2-2 1-15,7-4-2 16,7-3 2-16,6-4 0 16,3-6 0-16,2-2 1 15,1-2-1-15,-3-6 1 0,2-4 0 16,1-3-1-16,-9-7 0 15,-4 2 1-15,-6-5-1 0,-1 3 0 16,-5 0 0-16,-3 2-1 16,-5 2-1-16,-7 6 0 15,-4 4-1-15,-3 8-1 16,-4 0-3-16,1 11-2 16,2 3-6-16,-2 4-7 0,6 1-20 15,9 9-39-15,2-3-4 16</inkml:trace>
  <inkml:trace contextRef="#ctx0" brushRef="#br0" timeOffset="17444.4711">19281 12513 303 0,'0'0'6'16,"0"0"4"-16,0 0 3 0,-16-10 0 16,16 10 2-16,-13-6 1 15,0 4 0-15,0 2 0 16,1 2-6-16,-3 4-4 16,6 4-2-16,-4 2-2 15,8 0-1-15,0 5-1 0,5-2 0 16,2 0 1-16,8-3 0 15,8-1 0-15,0-5 0 16,8 0 2-16,-2-6-2 16,5 0 2-16,-2-8 1 15,-4-2-1-15,-4-4 1 0,-4-4 0 16,-8-1-1-16,-2-4 1 16,-5 1-1-16,-9 0 0 15,-7 4-1-15,-3 6-2 16,-6 5 0-16,-2 7-1 0,-2 4-2 15,-1 6-3-15,9 10-6 16,-3 3-13-16,3 9-55 0,12-3-2 16</inkml:trace>
  <inkml:trace contextRef="#ctx0" brushRef="#br0" timeOffset="21410.9861">20256 15000 229 0,'0'0'9'0,"0"0"4"0,0 0 5 15,0-13 2-15,0 13 2 16,-3-12 2-16,3 12-1 16,-3-10 3-16,3 10-9 0,0 0-6 15,0 0-3-15,-11 10-3 16,3 2-1-16,1 9-3 15,2 3 0-15,-3 1 0 16,3 1-1-16,2-1 1 16,3 0-1-16,0-5 1 0,12-5 0 15,4-5 2-15,3-5-3 16,6-5 2-16,-1-3-1 16,5-5 1-16,0-3 1 15,-4-5-1-15,1 0 1 0,-7-5 1 16,-4 1 0-16,-5-2 1 15,-8 0-1-15,-2 3 1 16,-12-2-1-16,-1 7 0 0,-6-1-2 16,-4 7 0-16,-4 6-1 15,2 2 0-15,-3 5-2 16,7 9 1-16,-2-1-2 16,5 7-1-16,4 0-1 0,7 4-6 15,-2-2-8-15,9 3-26 16,16 0-38-16,-8 3-3 15</inkml:trace>
  <inkml:trace contextRef="#ctx0" brushRef="#br0" timeOffset="22054.8025">20303 15245 315 0,'0'0'8'15,"0"0"2"-15,0 0 2 16,-8-9 3-16,8 9 0 0,-9-6 1 15,9 6-1-15,-18 6 0 16,3 5-6-16,1 7-3 16,3 5-3-16,-2 11-1 15,4 3-1-15,4-1 1 16,5 5-1-16,0-7 0 0,12 0 0 16,3-5-1-16,7-8 1 15,5-3-1-15,-1-6 1 16,3-9 0-16,-1-3 1 15,-1-3 0-15,-4-7 1 16,-4-7 0-16,-6 0 0 0,-3-7 1 16,-8 0-1-16,-2-3 0 15,-9 3 0-15,-3-1 0 16,-6 2-2-16,-5 3 0 0,-2 8 0 16,1 5-1-16,-3 7 0 15,-1 3-1-15,5 6-2 16,1 8-3-16,7 0-8 0,7 9-20 15,12-2-48-15,-4-1-2 16</inkml:trace>
  <inkml:trace contextRef="#ctx0" brushRef="#br0" timeOffset="22788.3045">20778 14955 253 0,'0'0'5'0,"0"0"5"0,-12-5 2 15,12 5 1-15,-9-3 2 16,9 3 1-16,-12-4 0 15,12 4 0-15,-9 0-4 16,9 0-5-16,-11 14-1 0,6-4-2 16,1 7-2-16,-1 1-1 15,5 2 0-15,0-1-1 16,2-1 1-16,5-3 0 16,4-3 0-16,8-7 1 15,3-2 0-15,2-3 0 16,0-3 1-16,-2-8 1 0,1-3 1 15,-4-1 0-15,-3-7 0 16,-7 1 2-16,-6-5-1 0,-3-1 1 16,-10 2-1-16,-5 5 0 15,-7 0-1-15,-1 10-2 16,-7 5-1-16,5 5 0 16,-5 5-2-16,4 8-2 0,6 7-4 15,2 7-9-15,4 0-25 16,5 6-40-16,9 1-3 15</inkml:trace>
  <inkml:trace contextRef="#ctx0" brushRef="#br0" timeOffset="23221.3451">20828 15247 366 0,'0'0'6'0,"0"0"1"0,0 0 2 16,0 0 0-16,-8-2 0 16,8 2 0-16,-10 0 0 15,10 0 0-15,-14 5-4 0,5 4-2 16,2 4-2-16,2 2 0 15,0 2-1-15,1 1 1 16,4 1 0-16,2-3 0 16,8-2 0-16,2-5-1 15,6-3 1-15,2-6 0 0,1 0 1 16,4-10 0-16,1-5 1 16,-9-2 1-16,-5-2-1 15,0-4 2-15,-9 0 0 16,-3 1 0-16,-7 5-1 15,-8-1 0-15,-7 11-1 0,-4 4-1 16,-3 3-1-16,-4 8-4 16,6 12-8-16,-5-5-35 0,10 5-38 15,9 1-1-15</inkml:trace>
  <inkml:trace contextRef="#ctx0" brushRef="#br0" timeOffset="26784.298">18416 10662 59 0,'0'0'5'0,"0"0"4"0,0 0 3 16,0 0 7-16,-10 2 1 16,10-2 3-16,0 0 0 15,-10 8 0-15,10-8-3 0,0 0-3 16,-8 7-4-16,8-7-3 15,0 0-3-15,-12 7 2 16,12-7-1-16,0 0 0 0,-14 8 0 16,14-8 2-16,0 0-2 15,0 0 2-15,0 0-2 16,0 0 0-16,0 0 1 16,0 0 0-16,0 0 1 0,0 0 1 15,0 0 1-15,0 0-2 16,0 0-1-16,10-10 0 15,-1-5-1-15,11-2-2 16,4-10-1-16,12-4 0 16,8-5-2-16,14-12 1 0,11-1-1 15,13-8 1-15,13-4 0 16,14-12 0-16,16-7-1 16,13-4 0-16,14-7 1 15,12-13 0-15,10-6-1 0,11-6 0 16,6-8 1-16,11-6-1 15,3-4-1-15,2-6 0 16,6-3 1-16,-1 3-1 16,4-5 0-16,-2 2 0 0,-1 1-2 15,-6 6 0-15,-3 5 0 16,-7 5 0-16,-8 4-1 16,-9 11 0-16,-10 4 1 15,-11 13 0-15,-10 2-1 16,-14 9 2-16,-12 8 0 0,-11 11 0 15,-9 7-1-15,-17 10 0 16,-14 7 1-16,-14 8-1 16,-16 12 0-16,-10 5 1 0,-12 5-1 15,-8 2 0-15,-12 8 0 16,0 0-1-16,0 0 0 16,0 0 0-16,0 0-2 15,-2 18-2-15,-11-7-6 0,2 10-15 16,0 1-58-16,-8 3-2 15</inkml:trace>
  <inkml:trace contextRef="#ctx0" brushRef="#br0" timeOffset="28002.79">22582 16674 182 0,'0'0'7'16,"0"0"5"-16,11 0 1 16,-11 0 4-16,15-8 6 15,6-4 1-15,2-1 2 0,4-4 2 16,6-5-4-16,9-5-2 16,6-3-2-16,8-7-2 15,9 0-5-15,5-8 0 16,12 1-2-16,8-11-2 0,9 1-1 15,0-6-2-15,18-3-1 16,5 0 0-16,-1-4-2 16,9 1 1-16,-9-2-1 15,4 3 0-15,-1 5-1 16,-2-1 2-16,-13 2-1 0,-5 5 0 16,-6 1-3-16,-7 3 0 15,-1 4 0-15,-13 3 0 16,-4 2 0-16,-14 6 0 15,-5 3 0-15,-8 7 0 16,-13 3 0-16,-4 7 0 0,-12 5 0 16,-7 3 0-16,-10 7 0 15,10-6 0-15,-10 6 0 16,0 0 0-16,0 0-19 0,-3 18-55 16,3-18-14-16</inkml:trace>
  <inkml:trace contextRef="#ctx0" brushRef="#br0" timeOffset="29386.3233">19363 10418 228 0,'0'0'2'0,"0"0"0"0,0 0 1 16,0 0 3-16,10-1 2 15,0-12 1-15,8 0 4 16,4-6 1-16,16-9 1 16,11-6-1-16,8-11 2 15,20-14-3-15,17-8 1 16,18-12-1-16,16-13-2 0,10-10 0 15,19-9-2-15,5-8-1 16,17-2 1-16,3-9-1 16,6 5-1-16,1-7-1 0,0 6-1 15,-1 2 0-15,-6-1 0 16,2-3-1-16,-5 4-2 16,0 6 0-16,-7 4-2 0,-4 1 0 15,-1 3 0-15,-10 9-1 16,-10 12 1-16,-18 8 0 15,-21 15 1-15,-15 14 0 0,-23 12 2 16,-20 8 0-16,-20 14 0 16,-11 9-2-16,-10 7-1 15,-9 2-2-15,0 0-2 16,-1 9-5-16,-7 8-10 16,-7 11-40-16,-5 2-24 15,-5 7-5-15</inkml:trace>
  <inkml:trace contextRef="#ctx0" brushRef="#br0" timeOffset="29969.5368">19992 10602 214 0,'0'0'7'16,"15"-12"3"-16,2-3 2 0,8-7 3 16,20-16 0-16,12-9 4 15,23-17 0-15,19-12 3 16,20-18-6-16,23-10-3 15,17-14-1-15,16-5-1 16,8-6-1-16,6 0-1 16,5-4-2-16,0 0 0 0,0 0-2 15,-7 2 1-15,4 5-2 16,-2 2 1-16,-6 5 0 16,-3 5-2-16,-8 7-1 15,-12 13 0-15,-12 13-1 16,-22 14 1-16,-24 12-1 0,-20 16 0 15,-24 14-2-15,-19 7 1 16,-16 14-1-16,-23 4-4 16,0 14-5-16,-18 6-24 0,-14 10-43 15,2 4-4-15</inkml:trace>
  <inkml:trace contextRef="#ctx0" brushRef="#br0" timeOffset="30418.4165">21054 10699 260 0,'7'-7'8'0,"13"-11"3"0,15-17 2 16,17-10 1-16,25-16 2 16,20-16 0-16,30-19 0 15,25-16 3-15,16-6-7 0,6-6-3 16,13-1-3-16,0-1 0 15,2 5-2-15,-11 6 0 16,-6 12 0-16,-13 1-1 16,-5 10-1-16,-12 10 0 0,-16 9 0 15,-11 8-1-15,-14 10 0 16,-11 9 0-16,-22 11-1 16,-14 8 0-16,-15 12-2 15,-10 5-1-15,-18 10-8 0,-11 12-29 16,-17 13-34-16,-11 7-5 15</inkml:trace>
  <inkml:trace contextRef="#ctx0" brushRef="#br0" timeOffset="30757.6808">21802 11011 306 0,'10'-10'5'0,"12"-7"3"0,23-15 4 16,17-10 0-16,25-17 1 15,25-16 3-15,33-17 1 16,21-12-2-16,18-10-3 15,11-2-4-15,5 2-1 0,-9 2-2 16,-1 8-1-16,-17 10-2 16,-19 12 0-16,-19 15 0 15,-29 16-2-15,-19 8-2 0,-20 16-3 16,-19 7-4-16,-18 15-4 16,-18 3-20-16,-15 12-46 15,-6 9-2-15</inkml:trace>
  <inkml:trace contextRef="#ctx0" brushRef="#br0" timeOffset="31058.7527">21975 11776 396 0,'0'0'1'0,"9"-9"-1"16,10-10 2-16,11-7 2 0,17-11 2 16,23-15 0-16,19-13 2 15,33-18 0-15,25-9 1 0,21-12-2 16,16-3-2-16,16-4-1 16,6 1-2-16,-2 6 0 15,-5 6-2-15,-13 11-1 16,-19 9-4-16,-20 12-1 15,-18 12-6-15,-25 12-13 0,-17 11-35 16,-23 15-21-16</inkml:trace>
  <inkml:trace contextRef="#ctx0" brushRef="#br0" timeOffset="31324.6085">22501 12299 285 0,'0'0'2'0,"12"-15"3"16,13-2 4-16,12-10 5 16,15-12 3-16,18-14 2 0,24-15 2 15,25-12 1-15,23-15-2 16,22-6-3-16,15-10-5 15,7-4-5-15,14 6-7 0,-7 5-7 16,-6 15-23-16,-8 13-48 16,-33 15-4-16</inkml:trace>
  <inkml:trace contextRef="#ctx0" brushRef="#br0" timeOffset="31574.6897">23015 12850 441 0,'8'-5'1'0,"19"-15"-1"16,12-16 1-16,23-7 0 15,18-15 0-15,24-13 1 16,25-11 0-16,27-12 0 15,10 4-1-15,5 3-6 16,3 12-8-16,-7 9-30 16,-6 17-36-16,-21 14-2 0</inkml:trace>
  <inkml:trace contextRef="#ctx0" brushRef="#br0" timeOffset="31800.9255">23430 13827 335 0,'0'0'0'15,"0"0"2"-15,12 0 2 0,14-12 2 16,11-10 2-16,14-10 2 16,25-13-1-16,20-12 1 15,21-12-1-15,17-8-3 0,18-3-8 16,8 5-16-16,-5 2-42 15,0 22-17-15</inkml:trace>
  <inkml:trace contextRef="#ctx0" brushRef="#br0" timeOffset="31956.1667">23944 14362 422 0,'0'0'1'0,"16"-4"-1"15,11-9 0-15,18-9 1 16,19-5 0-16,23-6-1 0,25-1-14 16,19 2-52-16,19-13-10 15</inkml:trace>
  <inkml:trace contextRef="#ctx0" brushRef="#br0" timeOffset="39366.1873">19619 13314 235 0,'0'0'4'0,"0"0"1"16,0 0 2-16,-7 0 1 15,7 0 2-15,-18 0 1 16,6 3-1-16,-5 2 2 0,-4 2-4 16,-4 7-1-16,-4 2 0 15,-9 4-3-15,-4 10 0 16,-8 5 0-16,-24 10 0 16,-3 6 1-16,-13 6 0 15,-7 5 0-15,-7 0 0 16,-3 5 3-16,-2-3-2 15,-5 6-1-15,11-3 1 16,-3-1-1-16,-2 1 0 16,2 3 1-16,-4 1-1 15,6 1 0-15,-3 3-1 0,5-6 0 16,3 3 0-16,5-5-1 16,7-3-1-16,3-2-1 0,14-5-1 15,4-7 0-15,7-3 1 16,7-8-1-16,4-1 0 15,14-11 0-15,1-2 0 16,8-5 0-16,6-4 0 16,1 0-2-16,3-7-3 0,5 1-7 15,3-2-9-15,7-8-19 16,-5 10-24-16,5-10-16 16</inkml:trace>
  <inkml:trace contextRef="#ctx0" brushRef="#br0" timeOffset="40349.4544">20624 14362 274 0,'0'0'9'0,"0"0"3"15,0 0 0-15,0 0 2 0,0 0-1 16,0 0 0-16,-10 8 0 16,-1 2 0-16,-1 3-7 15,-5 6-4-15,-11 6 0 0,-4 12-2 16,-8 3 1-16,-5 9 1 16,-9 6-1-16,-5 4 1 15,-8 1 0-15,-4 4 1 16,2-2 0-16,-6 5-1 0,-2-6 1 15,-3 5 0-15,4-7 0 16,-4 8 0-16,-2-3 0 16,0 3-1-16,-5 2 1 15,0-2-1-15,-5 3 1 0,3-2-1 16,1 0 1-16,-2-4-1 16,10-4-1-16,0 2 1 15,8-8 0-15,2 1 0 16,0-6-1-16,11 0 1 15,1-6-1-15,5-2 0 16,4-3-1-16,4-8 0 0,8-1 0 16,8-5-1-16,3-8 1 15,7 0 0-15,4-2 0 0,8-4 0 16,7-10 0-16,-11 12 0 16,11-12 0-16,-7 15 0 15,7-15 0-15,-7 12 0 16,7-12 0-16,-10 10 0 0,10-10-1 15,-11 8-1-15,11-8-1 16,-8 3-2-16,8-3-6 16,0 0-9-16,-16-3-17 15,8-9-36-15,8 4-10 0</inkml:trace>
  <inkml:trace contextRef="#ctx0" brushRef="#br0" timeOffset="41253.7947">16649 15112 240 0,'0'0'2'0,"0"0"-1"15,0 0-2-15,0 0 3 16,0 0 1-16,12 12 3 15,3-3 1-15,8 13 4 0,3 1-1 16,17 9 1-16,1 3 4 16,16 8-1-16,10 10-3 15,2-1-2-15,8 3-1 16,-1-1-1-16,1 3-1 0,-5-2 0 16,5 0-1-16,-7-4 0 15,-9-1 1-15,0-1-2 16,-11 1 1-16,-5 0-1 15,-6-3-1-15,-10 2-1 0,-4-5 1 16,-8-1-1-16,-6-4 0 16,-1-3 0-16,-8-2 0 15,0-9-1-15,-4-6-2 16,5-1-3-16,-6-8-7 16,0 0-11-16,3 2-44 0,-3-12-12 15</inkml:trace>
  <inkml:trace contextRef="#ctx0" brushRef="#br0" timeOffset="44635.9718">16716 15183 196 0,'0'0'5'15,"0"0"3"-15,0 0 3 16,0 0 1-16,0 0 3 16,0 0 4-16,0 0 0 0,0 0 1 15,0-11-2-15,0 11-4 16,0 0-1-16,-8-9-2 16,8 9-3-16,0 0-2 15,-9-10-2-15,-2 5 0 0,1 2-2 16,-3 2-2-16,-1-2 1 15,-4-2 0-15,-3 2 0 16,-4 2 1-16,-3 1-1 16,-2 0 1-16,0 0 0 15,-4 0 0-15,1 0 0 16,-1 0 0-16,-2 0 0 0,4 0-1 16,-4 1 0-16,5-1 0 15,-1 3 0-15,2-1 0 0,-2 1 0 16,-1 0-1-16,-4 1 1 15,3 1-1-15,-7 0 1 16,-1 2 0-16,-5 0-1 16,0 4 1-16,-6-2 0 0,1 1 0 15,1 0-1-15,-4 0 1 16,-1 1 0-16,2-2 0 16,-1 4-1-16,1-3 1 15,-3 1-1-15,-5 4 1 0,-3 1-1 16,1 2 1-16,-7 1-1 15,1 6 1-15,-4-3-1 16,0 7 1-16,-4-1-1 16,-1 1 0-16,-3 1 0 15,0 3 0-15,-2 1 0 0,-1-1-1 16,0-2 1-16,-2 4-1 16,0-3 1-16,0 4 0 15,-1-2-1-15,0-2 1 0,8 3-1 16,-2-3 1-16,3 5 0 15,-1-3 0-15,4 2 1 16,3 0-1-16,-1 0 0 16,4-2 1-16,0 0-1 0,3 2 0 15,0-5 0-15,3 4-1 16,2-4 0-16,0 1 1 16,2-3-1-16,0 1 0 15,3 0 1-15,1-6-1 0,2 1 1 16,-1 2-1-1,4 1 1-15,-2-4-1 16,6 1 1-16,0 4-2 0,-1-3 2 16,7-2 1-16,-2-2 0 15,3 3-1-15,6-5 1 0,-1 0 1 16,3-5-1-16,2-3 1 16,7-2-1-16,-2 0-1 15,8-3 1-15,-3-2-1 0,8 3 0 16,1-6-1-16,11-2 1 15,-12 11 0-15,12-11 0 16,-10 6-1-16,10-6 1 16,-13 11 0-16,13-11 0 0,-10 7 0 15,10-7 0-15,-11 10 0 16,11-10-1-16,-6 7 1 16,6-7-1-16,0 0 0 15,-7 12 0-15,7-12 1 16,0 0-1-16,-2 13 0 15,2-13 0-15,-4 9 0 0,4-9 0 16,0 11 0-16,0-11 0 16,0 9 0-16,0-9 0 15,6 11 0-15,-6-11 0 16,4 10 0-16,-4-10 1 0,8 12-1 16,-8-12 1-16,8 13-1 15,-8-13 1-15,12 12 0 0,-12-12 0 16,12 12-1-16,-12-12 1 15,18 12 0-15,-11-9 0 16,6 1 0-16,-1 2-1 16,6-1 1-16,-1-2-1 15,1 1 1-15,-4 2 0 0,7-1 0 16,-1-1 0-16,-1 1 0 16,-5 1 0-16,4-4 0 15,-2 0 0-15,1 0 1 16,2 1-1-16,1-3 0 15,0 0 1-15,0 0-1 16,3 0 0-16,-1 0 0 0,3 0 0 16,-3 0-1-16,1 0 1 15,2 3-1-15,-3-1 1 0,0 1-1 16,3 1 1-16,-2-1 1 16,1 0-1-16,1-1 1 15,0-2-1-15,3 2 1 16,-1-2-1-16,0 0 0 0,1 0 0 15,-4 0 0-15,1 0 0 16,0 0 0-16,-7 0-1 16,-4 3 1-16,2-3 0 15,-7 2-1-15,1 1 1 0,-10-3-1 16,15 2 1-16,-15-2 0 16,10 2 0-16,-10-2 0 15,10 3 0-15,-10-3 1 16,13 2-1-16,-13-2 0 0,12 3 0 15,-12-3 1 1,15 2-1-16,-5-2 0 0,-1 0 1 16,3 0-1-16,1 0 1 15,3-2 0-15,1-1 0 16,5-2 0-16,3-2-1 0,0-2 1 16,5 1-1-16,0-2 1 15,5 1-1-15,-1-2 0 16,3-2 0-16,6 1 0 0,-1 0 0 15,2-5 0-15,2 2 0 16,0-3 0-16,4-2 0 16,5 1 0-16,-2-1 0 15,1 0 0-15,-2 1 0 0,2-1 0 16,2 2 0-16,-1 0-1 16,-4 1 1-16,-2 0 0 15,-1 3 0-15,2-1 1 16,-5-2-1-16,-3-1-1 15,-2 3 1-15,-6-3-1 16,2 4 1-16,-6-1 0 0,-4 0 0 16,-3 6-1-16,0-5 1 15,-9 7 1-15,2-2 0 16,-4 1 0-16,-2 0 0 16,0 1 1-16,-10 7-1 0,14-15 0 15,-6 6 0-15,0 1 0 16,-1-2 0-16,3 1-1 0,-2-2 1 15,-1 4-1-15,0-4 0 16,-7 11 1-16,18-12-1 16,-8 7 1-16,-4-2-1 15,4 2 1-15,0-2-1 0,0 0 1 16,4-1-1-16,0-2 1 16,-3-1-1-16,0 2 0 15,5-2 0-15,-4 2 0 16,3-1 1-16,0 0-1 15,-3 0 0-15,3 3 0 16,0-2 0-16,-5 1 0 16,5 0 0-16,0-1 1 0,2 2-1 15,1-6 0-15,-2 5 0 16,4-2 1-16,1 0-1 0,-2-2 0 16,1 2 0-16,1 0 0 15,-2 3 0-15,4-1 0 16,-5 4 0-16,1-1-1 0,-1-1 1 15,-1 2-1-15,-1 1 1 16,6-2 0-16,-6 2 0 16,6-2 1-16,2 1-1 15,3 1 0-15,-3-2 1 0,4-1-1 16,-1-1 0-16,3 3 0 16,-3-1 0-16,3 0 0 15,2 0 1-15,-2 0-1 16,5-2 0-16,0 2 0 15,3 2 0-15,-1-5 1 16,1 7-1-16,2-8-1 16,1 7 1-16,-2-2-1 0,1 1 1 15,1-2-1-15,-7 5 0 16,2-3 0-16,-6 3 0 0,0 0 1 16,0 0-1-16,-2 0 1 15,-3 0 0-15,-3 5 0 16,1-2 0-16,-3 0 0 0,0-1 0 15,-7 2-1-15,4 0 1 16,-4-4-1-16,-3 5 0 16,4-4 1-16,-4 2-1 15,-1 2 1-15,4-2 0 16,-1 0 0-16,4-1 0 0,-4 3 0 16,5 0 0-16,-2-3 0 15,0 5 0-15,-3-4 0 16,4 2 0-16,-2 2-1 15,2-3 1-15,-2 4 0 16,1-2 0-16,-4-2 0 16,8 1 0-16,-2 3 0 0,3-2 0 15,-3 1 0-15,3-2 0 16,3-1 0-16,-4 1 0 16,6 1 1-16,-4-2-1 0,1 1 0 15,2 0 0-15,-1 0 0 16,0 0 0-16,2-2 1 15,-4 1-1-15,4-1 0 0,-2 2 1 16,-1-3-1-16,0 0 1 16,-2-2-1-16,5 0 1 15,-8 0 0-15,8 0 0 16,-1-2 1-16,2-3-1 0,-1-4 0 16,3 1 0-16,2-2 1 15,0-2-1-15,-1 1 1 16,4-2-1-16,-4-1 1 15,1 2 0-15,3-3 0 16,-8-2 1-16,1-2-1 0,-1-5 1 16,-2 2 1-16,2-7-1 15,-6-6 1-15,1-3 0 16,0 1 1-16,-5-1 0 16,0 0 1-16,-5-1 0 15,-4 4 0-15,3 2-1 0,-4 6 0 16,-2 3 1-16,-3 7-2 15,0 0-2-15,0 4-2 0,0 2 0 16,0 11 0-16,0-9 0 16,0 9 0-16,0 0 0 15,0 0 0-15,0 0 0 16,-8-10 0-16,8 10 0 0,0 0-11 16,0 0-51-16,0 0-27 15,-13 11-1-15</inkml:trace>
  <inkml:trace contextRef="#ctx0" brushRef="#br0" timeOffset="46936.466">16216 16196 245 0,'0'0'6'0,"0"0"5"16,0 0 0-16,0 0 2 15,0 0 0-15,0 0 0 16,0 0 1-16,0 0-1 0,8 0-4 15,-4 10-5-15,6 4-2 16,-2 3 0-16,4 7-1 16,0 1 0-16,-1 1 0 15,-2 9-1-15,-1-5 1 16,-3 2 0-16,0 0 0 0,-2 1 0 16,-3-4 1-16,0 4-4 15,0-3 2-15,-3 2 2 0,-2-3-1 16,0 3 1-16,0-4-1 15,0 1 0-15,-5-1 1 16,0-4 2-16,0 2-1 0,-4-2-1 16,-2 3 2-16,2-3-2 15,-4 2 0-15,-5-2 1 16,4 3-1-16,-3-1-1 16,-1-2 1-16,0 1 0 15,2-3-1-15,-2 0 1 0,3 1-1 16,3 0 0-16,-6-4 0 15,5 3 1 1,-1-5-1-16,6-2-1 0,1-2 0 16,3 0 0-16,-7 1 0 15,-1 1 0-15,0 2 1 16,-2 0-1-16,-1 0 0 0,0 1 1 16,-4 2 1-16,-1-3-1 15,-1 3 0-15,-4 0 0 16,2 6 0-16,-4-7 0 0,-4 0 0 15,2 1-1-15,-3 0 1 16,0 0 0-16,0 0-1 16,-4-1 1-16,2-1 0 15,-1 2 0-15,-3-1 0 0,-1-1-1 16,1 2 1-16,-1-3 0 16,2 0-1-16,-6 3 1 15,7-5-1-15,-5 5 0 16,0-3 1-16,-2 0-3 0,4 3 1 15,-2 0-1 1,0 1 1-16,-2-4-1 0,0 2 1 16,4 4-1-16,-4-4 0 15,4-1 2-15,-1 2 0 16,1-1 0-16,-4 1 0 16,6-3 0-16,-6 6 0 15,4-5 0-15,2 8 0 0,-1-6-1 16,-1 0 1-16,-1 1 0 15,2 3 0-15,1 0 0 16,0-1 1-16,3-2-1 16,39-21 1-16,-37 26 0 15,-4-4-2-15,9 0 1 16,-3 3 0-16,2-4-1 0,2 3 2 16,1-2-2-16,-2 0 1 15,4 1-1-15,1-4 1 16,-1 4-1-16,3-4 1 15,-2 4-1-15,3-2-1 16,-5 0 1-16,5-4-1 16,-3 1 0-16,-1 3 0 15,3-1 1-15,0 0-2 16,1 1-1-16,2-2 2 0,2 1-3 16,0-4 1-16,2 8-2 15,1-4 0-15,2 2-1 16,3-3-1-16,2 0 1 15,0 1-1-15,3 4 0 16,-4-5 0-16,11 1 0 0,-2 2 0 16,2-3 2-1,0 2 1-15,0-21-1 0,13 28 1 16,0 1 2-16,-13-29 0 16,26 20 1-16,-2-3 1 15,2-17 0-15,-4 0 1 16,8 0 1-16,2 0 1 15,6 0 0-15,48 0 2 16,-36 0 1-16,3 0 0 16,4 0 1-16,3 0-1 15,-3 0 1-15,2 0 1 16,6 0-2-16,-3-7-1 0,8-11 2 16,-4-4-3-16,7-3 0 15,1-1-1-15,-2-3-1 16,3-2 0-16,-1 3 0 15,-7-5 0-15,6 0 1 16,-1-2-1-16,0-1 0 0,3 0 2 16,-4 1-2-16,2 0 0 15,-6 1 1-15,-3-1-1 16,3 0-1-16,-1 0 0 16,-7 6-1-16,0-1 1 15,3 0 0-15,1 1 0 16,0 0-1-16,-1-1 1 0,-5-1 0 15,2 5 0-15,-2-4 0 16,-6 5-1 0,5 0 0-16,-1-4 0 0,2-1 1 15,-3 5-1-15,1-2 3 16,5-3-1-16,-5 3 1 16,5-6 0-16,-6 4 2 15,1-3-3-15,-1 4 2 0,3-1 0 16,-4 2-3-16,-1-3 1 15,-2 4-1-15,-3-3 1 16,2 4-1-16,-1-1 1 0,0 2 0 16,-3-3-1-16,-1 3 1 15,0-2 0-15,-2 5-1 16,1-4 1-16,-3 3 1 0,-2 0 0 16,6-4 1-16,-17 11 1 15,48-29 0-15,-6-3 0 16,-4 10 0-16,-3-2 1 15,-8 5-1-15,-6 5 0 16,-8 4-1-16,-12 6-1 16,1 1-1-16,1-2 1 15,-1-2-1-15,6-4-1 0,0-5 1 16,0 1 0-16,3-1 0 16,-6-4 0-16,0 0 0 0,-2-2 1 15,-3 5 1-15,-8-1 1 16,-1 4 0-16,-6-1 1 15,-1 0-1-15,-4 1 3 16,-2-3-3-16,0-6 0 0,-3-2-1 16,-2 1-1-16,4-4-1 15,-4 0 1-15,0-7 0 16,0 0-2-16,0 3 3 16,-4 0 0-16,-1 8 0 15,1 3 0-15,-1 5 1 0,2 6-2 16,-1 7 0-16,-1 6-3 15,5 12-6-15,-11-10-11 16,11 10-64-16,-17 0-4 16</inkml:trace>
  <inkml:trace contextRef="#ctx0" brushRef="#br0" timeOffset="47503.8461">16800 15787 349 0,'0'0'4'0,"0"0"3"16,0 0 1-16,0 0 0 0,0 0 0 15,0 0-2-15,-2 8 0 16,-1-1 0-16,-1 3-5 16,0 5-2-16,-1 0-2 15,5 2 0-15,0 3 1 0,0 2 2 16,9-4 2-16,0-6 1 16,8-2 3-16,2-6 0 15,7 0 2-15,-1-4 1 16,3-6 1-16,-7-4 0 0,5-4 0 15,-9-4-1-15,-5-4-1 16,-7 2-1-16,-5 0 0 16,-9 0-3-16,-9 5 0 15,-6 6-3-15,-6 4-1 16,0 5-2-16,-2 10-7 0,9 6-34 16,3 7-42-16,10-3-1 15</inkml:trace>
  <inkml:trace contextRef="#ctx0" brushRef="#br0" timeOffset="49032.5011">13212 17031 212 0,'0'0'9'0,"0"0"4"15,8 0 4-15,-8 0-2 16,0 0-3-16,0 0-1 0,15 7 1 15,-15 3-1-15,0 10-6 16,0 5-5-16,0-6-4 16,-5 6 1-16,3 0 4 15,-1 10 1-15,-4-1 0 0,0 4-1 16,1 1 1-16,-1 6-1 16,-3-4 1-16,1 7-10 15,0-6-20-15,5 5-35 16,-6-5-5-16</inkml:trace>
  <inkml:trace contextRef="#ctx0" brushRef="#br0" timeOffset="49264.2311">13168 17326 197 0,'0'0'-1'0,"0"0"-1"0,0 0 0 16,-2 10 0-16,-3 2 1 16,2 2 0-16,-1 1 1 15,-1 5-1-15,-1 3 3 16,-1 4 1-16,-1 0-5 0,1 3-9 16,-3 2-16-16,0-5-18 15,3 9-10-15</inkml:trace>
  <inkml:trace contextRef="#ctx0" brushRef="#br0" timeOffset="49471.5433">13162 17338 185 0,'0'0'0'0,"0"0"-1"15,-1 7 1-15,-2 6-2 16,-1 3 4-16,-1 2-1 15,-3 5 0-15,3 4 1 0,-5 0 0 16,3 5 2 0,-4 1-4-16,11-33-8 0,-9 34-19 15,-1 3-18-15,-13 30-8 16</inkml:trace>
  <inkml:trace contextRef="#ctx0" brushRef="#br0" timeOffset="49668.4554">13064 17481 129 0,'0'0'0'15,"0"0"-1"-15,-2 10 1 16,-1 0 1-16,1 5 0 16,-4 5 0-16,1 2 3 0,5-22-3 15,-2 30-1 1,-3 2-12-16,-3 0-19 0,4 3-16 15</inkml:trace>
  <inkml:trace contextRef="#ctx0" brushRef="#br0" timeOffset="50715.0478">13216 17595 84 0,'0'0'3'0,"0"0"1"16,0 0 3-16,0 0 2 15,0 0 0-15,0 0 1 0,0 0 5 16,-4 10 10-16,4-10 7 15,0 0 1-15,0 0-1 16,0 0-3-16,0 0 1 16,0-10-2-16,0-2-2 0,0-3-10 15,-7-26-6-15,10-22-3 16,1-16-2-16,6-13-1 16,-7-17-1-16,2-14 1 15,0-11-4-15,2 2 1 16,-4 3-1-16,2-4 0 0,0-1 1 15,-2 1 0-15,1 0 2 16,-4 5-1-16,0 7 3 16,0 5-2-16,0 6 1 15,0 11-1-15,-2 13 1 16,0 8-1-16,2 12 0 0,0 9-1 16,2 13-1-16,0 11 0 15,-2 8 0-15,6 10-3 16,-6 4-2-16,0 11 0 0,0 0-1 15,7 7 1-15,-4 10-1 16,1 15 1-16,1 8 1 16,0 19 2-16,-2 18 1 15,-3 17 1-15,0 20 0 0,-8 14 0 16,1 19 0-16,-5 4-2 16,-1 13-1-16,-1-1 2 15,-2 1 1-15,3-4 0 0,12-83-1 16,-2 8-1-1,-2-4 1-15,5 6 1 16,-3-8-1-16,3 8-7 0,0-5-9 16,5 2-12-16,2-4-41 15,-1-4-10-15</inkml:trace>
  <inkml:trace contextRef="#ctx0" brushRef="#br0" timeOffset="51868.4958">14858 15132 148 0,'0'0'2'16,"0"0"-4"-16,0 0 2 16,0 6 2-16,0 17 4 15,0 3 2-15,0 24 4 0,-2 21 1 16,-3 21 0-16,1 20 6 16,0 25-2-16,2 16-3 15,-1 8-3-15,3 9-4 16,0 2 1-16,0-3-2 0,5-9 0 15,-1-3-1-15,-2-86-2 16,0 13 1-16,-2-9 1 16,0 4 1-16,0-5-2 15,0 8-2-15,0-10-7 16,-2 11-13-16,2-25-31 0,-2 4-16 16</inkml:trace>
  <inkml:trace contextRef="#ctx0" brushRef="#br0" timeOffset="52703.4134">13287 14947 250 0,'0'0'3'0,"0"-10"2"0,5-2 2 15,8-5 1-15,4-5 4 16,8-6 1-16,12-4-1 0,12-2 3 16,11-4-3-1,18 9-2-15,14-1-1 0,5 7-3 16,14 3 0-16,6 11-2 16,3 2-1-16,4 7-2 15,-5 2 1-15,-7 10-2 16,-8 0 1-16,-12 11-1 0,-9 9 0 15,-17 0 0-15,-13 5-1 16,-16 6 2-16,-14 3-1 16,-14 2 2-16,-9 1 0 15,-14-1 1-15,-13-2 0 16,-15 1 0-16,-8-5 0 0,-17-2 0 16,-11-5 0-16,-11-3-1 15,-11-7-1-15,-7-5 1 16,-9-8-1-16,-3-5-1 0,-5-7 1 15,7-4 0-15,4-11 0 16,14-8 0-16,7-6 1 16,15-8-1-16,15-1 1 15,15-6-1-15,9 2-1 0,19-5 0 16,8 2-1-16,11 2 0 16,18 2 0-16,14 1 0 15,18-2-1-15,19 1 1 0,16 3 1 16,24 1 0-16,8 2-1 15,10 12-3-15,-3 6-8 16,3 12-9-16,-13 8-20 16,-16 21-34-16,-12 17-4 15</inkml:trace>
  <inkml:trace contextRef="#ctx0" brushRef="#br0" timeOffset="53463.8822">13158 17558 213 0,'0'0'1'0,"0"0"-2"0,0 0 1 15,0 0 1-15,-7 5 1 16,7 5 1-16,0 3-1 16,0 3 1-16,0 2 0 15,0-18-2-15,0 25 0 0,3 0 0 16,1 2 0-16,-1-1 2 15,2 3 1-15,-1 0 0 16,8-1 1-16,1 2 4 16,4-1 0-16,1 1-1 15,10-5 1-15,-6 2-3 0,13-7-1 16,-5-3 1-16,9-7-3 16,48 7 0-16,-35-14 0 15,1-1-1-15,9-2 0 16,0 0-1-16,1-2-1 15,1-4-2-15,-2 1-4 16,-2-2-3-16,-4 2-5 16,-2 1-10-16,-3-7-30 15,-6 6-15-15</inkml:trace>
  <inkml:trace contextRef="#ctx0" brushRef="#br0" timeOffset="53619.1823">14220 17957 182 0,'0'0'6'16,"0"0"2"-16,0 0 2 16,0 0 3-16,0 0 0 0,0 0 1 15,30-17 2-15,-21 10-9 16,4-3-23-16,4-3-40 16,6-4-4-16</inkml:trace>
  <inkml:trace contextRef="#ctx0" brushRef="#br0" timeOffset="53754.5948">14764 17415 409 0,'0'0'0'16,"0"0"-1"-16,0 0-4 16,0 8-11-16,0-8-49 0,0 0-11 15</inkml:trace>
  <inkml:trace contextRef="#ctx0" brushRef="#br0" timeOffset="56213.4415">14098 13240 273 0,'0'0'8'0,"0"0"3"16,0-12 6-16,0 12 2 15,-2-7-1-15,2 7-2 16,0 0 0-16,0 0-1 0,-5 4-6 16,5 25-5-16,0 10-4 15,0 15-1-15,0 10 0 16,2 11 3-16,3 11 1 16,0 4 0-16,0-2 1 0,2-5 0 15,-1-4-1-15,-1-9 0 16,-1-4-2-16,-4-9 0 15,3-5 0-15,-3-9-1 16,0-2-4-16,0-6-9 16,-5-4-14-16,0-18-44 15,0 2-7-15</inkml:trace>
  <inkml:trace contextRef="#ctx0" brushRef="#br0" timeOffset="56632.8998">13864 14112 368 0,'0'0'5'16,"0"0"1"-16,0 0 2 16,0 0-2-16,0 0 2 15,0 0-1-15,0 0 1 0,13 8 1 16,-1 4-5-16,4 3-1 15,0 1 0-15,7 4 0 16,-4-1-2-16,6 3 1 16,-4 3 0-16,-1-5 0 15,-6 0-1-15,-2-2 0 16,1-5 0-16,-6 0 0 0,1-3 2 16,-8-10 1-16,8 10 2 15,-8-10 0-15,7-6 1 16,0-6 0-16,-2-3 0 0,6-1 1 15,-2-4-1-15,3-3-2 16,-1-2-3-16,-1 5-2 16,-1 4 0-16,-1 3 0 15,-3 3 0-15,0-1 0 0,-3 2 0 16,-2 9-11-16,8-3-35 16,-8 3-42-16,16 0 0 15</inkml:trace>
  <inkml:trace contextRef="#ctx0" brushRef="#br0" timeOffset="59777.8761">20524 11504 58 0,'0'0'3'0,"0"0"-1"16,0 0 2-16,0 0-3 0,0 0 1 15,0 0-1-15,0 0 1 16,-8 5-2-16,8-5-2 15,-9 5 1-15,9-5-1 0,-10 7-1 16,10-7 2-16,-15 13 0 16,7-7 1-16,1 5 0 15,-3-1 0-15,2 2 0 16,-4 1-1-16,4 6 0 0,-1-1-1 16,-3 6 1-16,-2-3 0 15,7 4 0-15,-2-3-1 16,0 5 0-16,0-5 2 15,4 0-1-15,-2 1 1 16,-1 1 0-16,-2-2 0 16,0 1 0-16,6 4 1 0,-7-4-1 15,1 1 0-15,1-1 2 16,0 4-2-16,1-4 1 16,0-1-1-16,3-1 0 15,-2 2 0-15,3-3 0 0,-2 0 0 16,5 0 0-16,-1 0 0 15,-1-2 0-15,1 1 0 16,-3 3 0-16,3-2 0 0,-3 6 0 16,-3-6 0-16,0 9 0 15,4-10 0-15,-5 5-1 16,5-1 1-16,-4-5 0 0,4 2-2 16,1-3 1-16,1 0 0 15,2-3 0-15,0 4 0 16,0-4-1-16,0 2 2 15,2-1-1-15,1-1 1 16,-3 1 0-16,2 3 0 0,-2-1 1 16,0 1 1-1,0-1-2-15,0 2 1 0,0-1-1 16,0-1 0-16,2 1 0 16,-2-1 0-16,0-2-1 15,3 2 2-15,-1-5 0 16,1 3 1-16,-3-1 3 0,3 4 1 15,-2 5 0-15,5-6 1 0,-3 3-1 16,1-3 1-16,-1 9-2 16,2-9-1-16,-3 5 0 15,0-5-2-15,2 1 0 16,1-5 0-16,-3 4 0 0,0-3 1 16,3 1 0-16,0-3 1 15,0 3 0-15,2-3 2 16,-1 0 0-16,1 3 0 15,-1-3 1-15,2 5-2 16,-2-5 0-16,1 2-1 16,-2-1-1-16,3 2 0 0,-4-3-1 15,5 2 0-15,-2-1-1 16,2 2 2-16,-1-2-1 16,0 1 1-16,-1-4 0 15,0 3-2-15,-2-4-16 0,-5-9-36 16,8 21-5-16</inkml:trace>
  <inkml:trace contextRef="#ctx0" brushRef="#br1" timeOffset="64611.5736">20644 11685 151 0,'0'0'7'0,"0"0"4"16,0 0 1-16,0 0 4 15,0 0 0-15,0 0 1 16,0 0-2-16,0 0 0 16,0 0-5-16,0 0-5 0,-18 0-1 15,11 5-4-15,-6 2 0 16,3 6 0-16,-2-1 0 15,-1 1 0-15,-1 0 1 0,3 3-1 16,-1 2 1-16,-2 0-1 16,4-1 1-16,-1 2 0 15,2 0-1-15,1-2 1 16,-2 7 0-16,-2-7-1 16,6 3 0-16,-3-1 1 0,1-1-1 15,4-1-1-15,-5 1 1 16,2-1 0-16,0 0 0 15,0-2 1-15,-2 2-1 16,2 0 1-16,-2 4-1 0,0-7 1 16,2 4 0-1,0-4-1-15,-3 3 0 0,5 0 0 16,-5-1 0-16,5 1 0 16,0-2-1-16,1 3 1 15,-2-4 0-15,3 4-1 0,-1-3 1 16,-1 2-1-16,2-2 1 15,-2-1 0-15,3 2-1 16,0-1 1-16,-4 2 0 0,3-2 0 16,-1 0 0-16,0 2 0 15,3-2 0-15,-2 2 0 16,1-3-1-16,2 2 1 16,0 0 0-16,-2-2-1 0,2-2 1 15,0 1 0-15,0-1 0 16,0 0 0-16,0 3 0 15,-3-5 1-15,3 3 0 16,-2-1-1-16,-1 0 1 0,3-2 0 16,-3 0 0-16,3 0-1 15,-1-3 0 1,1 3 0-16,0 0 1 0,0 1-1 16,0-2 0-16,0-2 0 15,0 6 0-15,0-3 0 0,0-1 0 16,0 1 0-16,0 0 1 15,0-3-1-15,0 5 0 16,0-1 2-16,0-2-2 0,0 0 0 16,0 0 0-16,0 2 0 15,0-2 0-15,1 6 0 16,2-5 1-16,0 4-1 0,-1-3 2 16,1 2-1-16,-1-4 0 15,0 6-1-15,-2-6 0 16,3 2 1-16,-3-4-1 15,1 5 0-15,3-4 1 16,-4-1-1-16,2 2 0 16,0-1 0-16,-2-8 0 15,3 18-1-15,-3-18 1 0,6 18 0 16,-6-12 0-16,2 5 0 16,0-1 0-16,1-3 0 15,-3-7 0-15,2 14 0 0,1-3 0 16,-3-11 0-16,5 14 0 15,-5-7 0-15,2 4 0 16,0-1 0-16,1 0 0 0,0 0 0 16,0-1 0-16,1 1 1 15,-1-2-1-15,-1 1 1 16,-2-9-1-16,5 15 0 16,-5-15 1-16,7 12-1 0,-7-12 0 15,3 14 0-15,-3-14 0 16,5 12 1-16,-5-12-1 15,5 10 0-15,-5-10 0 16,3 10 0-16,-3-10 0 0,4 10 0 16,-4-10 0-16,3 9 0 15,-3-9 0-15,5 7 0 16,-5-7 0-16,4 11 0 16,-4-11 0-16,4 12 0 15,-4-12 1-15,5 15-1 0,-5-15 1 16,7 15-1-16,-7-15 0 15,5 15 1-15,-5-15-1 16,4 10 0-16,-4-10 0 0,3 7 0 16,-3-7 0-16,0 0 0 15,6 10 0-15,-6-10 0 16,0 0 1-16,2 10-1 0,-2-10 1 16,0 0 0-16,7 12-1 15,-7-12 1-15,3 7 0 16,-3-7-1-16,2 11 0 15,-2-11 1-15,0 0-1 0,5 12 0 16,-5-12 0-16,0 0 0 16,5 10 1-16,-5-10-1 15,0 0 0-15,6 13 1 16,-6-13-1-16,4 10 0 16,-4-10 2-16,5 12-2 15,-5-12 1-15,3 14 1 16,-3-14-1-16,7 15 1 15,-7-15 0-15,5 18-1 16,-5-18 0-16,2 12 0 0,-2-12-1 16,6 11 0-16,-6-11-4 15,0 12-10-15,0-12-19 16,0 12-35-16,0-12-3 0</inkml:trace>
  <inkml:trace contextRef="#ctx0" brushRef="#br1" timeOffset="68559.5102">20549 11883 13 0,'0'0'1'0,"-12"13"1"16,4-1 0-16,-5 5-1 15,1 5 2-15,-6 6-1 16,2 2 0-16,-7 4 1 15,5-2-2-15,4 3 0 0,-4-8 0 16,3 8 0-16,-2 2-1 16,2-2 2-16,-3 1-1 15,4 0 0-15,-1 3 0 16,-2-5 2-16,4 4-1 16,-4-3-1-16,4-6 1 0,1 5 2 15,1-5-2-15,2 0 2 16,1-4 1-16,-1 5-1 15,4-6 4-15,-3 6-1 16,3-3 0-16,-2 4 1 16,-3-7-1-16,2 6 2 0,-2 2-3 15,5-5 0 1,-5 7-1-16,3-5-3 0,-1 0 2 16,6-2-3-16,0 3 1 15,-1-9-1-15,1 5 1 16,2 1-1-16,0-5 0 0,0 4 1 15,0-2 1-15,-3 1 0 16,3-3 1-16,0 0-1 16,-3 1-1-16,1-1 1 0,2-5-1 15,0 3 0-15,-3-3-1 16,1 1-1-16,2-3 0 16,-3 0 0-16,3-1 0 0,0 1 2 15,0-3-2-15,0 3 0 16,0-3 1-16,-2 6 1 15,2 2-1 1,-2-3 2-16,2 3-2 16,0-5 0-16,0 5 0 0,-3-5 0 15,6 5 1 1,-3-8 0-16,0-2 0 0,0 2 2 16,2 0 2-16,-2 0 0 15,2 2 1-15,-2-2-1 16,5 3 1-16,-2 0-1 0,-3-1-2 15,2 1-1-15,4 0 0 16,-4 0-1-16,5 0-1 0,-2 0 1 16,2-1 0-16,6 1-1 15,-5 0 2-15,4-3-1 16,-2 3 0-16,2 0 0 16,-4-4 0-16,5 1 1 0,-9 2 0 15,4-1-1-15,-4-1 1 16,5 0-1-16,-7 3 0 15,3-5 1-15,0 6 0 16,-2-4-1-16,3 3 0 0,-1-3 0 16,1 0-1-16,-1 0 1 15,2 0-1-15,-2-1 0 16,-1 1 0-16,5-1-2 16,-5 1 1-16,1 2-1 15,3-4 1-15,-4 5-1 16,5-3 1-16,-5 4-1 0,4-4 0 15,-4 3 2-15,4-3 0 16,0 0 0-16,-1 1 1 16,0-1 0-16,0 4-1 0,4-7 1 15,-4 6 0-15,0-2-1 16,4-4 0-16,-4 4 0 16,3-4 0-16,-5 1 0 0,3 0 0 15,-1 0 0-15,-2-2-1 16,0 2 1-16,0-2-1 15,-2 1 1-15,4 1-1 16,-2 2 0-16,2-2 1 16,-2 2-1-16,1 1 0 15,1-1 1-15,3 1-1 16,-7 0 0-16,6-1 1 0,-1-3 0 16,-1 4-1-16,-2-3 1 15,2 2-1-15,1-2 1 0,-1 2-1 16,-2-2 1-16,3 6-1 15,-4-4 1-15,5 2-1 16,-5-1 1-16,1 1-1 16,2 1 1-16,-2 0-1 0,3-2 1 15,-3 4-1-15,0 0 0 16,0-2 0-16,0 5 0 16,-1-5 0-16,2 6 0 15,-1-7 0-15,-2 8 1 0,1-5-1 16,-1 0 1-16,2 0-1 15,-3 1 2-15,0 5-2 16,2-4 1-16,-2 1 0 16,1 3-1-16,-3-5 1 0,2 3 0 15,-2-1-1-15,0 0 1 16,0-1 0-16,0-1-1 16,-2 0 1-16,2-1 0 15,-5 3-1-15,1-3 1 0,0 3-1 16,1-3 0-16,1 5 1 15,-3-4-1-15,0 2 0 16,0-1 1-16,-1 3-1 16,2 3 1-16,-4-5 0 0,4 5-1 15,-4-5 1-15,0 4 0 16,-1-1 0-16,1 4-1 16,1-7 1-16,1 2 0 0,-3 1 0 15,1-1 1-15,-3 2-1 16,1-1 2-16,1 1-1 15,-2 4 0-15,1-6 1 16,2 2-1-16,-4 5 0 16,1-8 0-16,-1 7 0 15,2-6 0-15,-2 3 0 0,0-3 1 16,-1 5-1-16,-2-7 0 16,2 5 1-16,1-2 0 15,-1-7 0-15,1 7 1 0,2-1-2 16,-3-5 0-16,1 0 0 15,5 4-1-15,-3-4 1 16,0 2-2-16,3-4 1 16,-4 0-1-16,1 0 0 0,3-3 0 15,-1-1 0-15,3-4 0 16,5-7-1-16,-9 13 1 16,9-13-1-16,0 0 1 0,-5 10 0 15,5-10 0-15,0 0 0 16,0 0 0-16,0 0 0 15,0 0 0-15,0 0 1 16,0 0-1-16,0 0 0 0,0 0 0 16,0 0 0-1,0 0 0-15,0 0-1 0,0 0 0 16,0 0 0-16,0 0 0 16,0 0 1-16,0 0 0 15,8-13 0-15,2 3 0 0,-3 0 0 16,2-4 1-16,3-4 0 15,-1 0-1-15,-1-1-1 16,2-6 0-16,1 3 0 16,-1-4 1-16,1 2-1 0,-4-3 0 15,3 0 1-15,4-1 0 16,-2 1 0-16,2 0 1 16,-4 0-1-16,1 1 1 0,-4 0-1 15,2 1 1-15,1 1 0 16,-2-2 0-16,-2-1-1 15,-1 5 1-15,3-6 0 16,-7 4 0-16,7-2-1 0,1 0 1 16,-2-3 0-16,1 0-1 15,4 0 0-15,-2-5 0 16,1 4 1-16,-1-5-1 16,3 3 0-16,-7 2 1 15,1-2 0-15,-2 0 0 16,2 2 0-16,-4 2 0 0,-5-1 0 15,2 2 0-15,-2-3 0 16,0 3-1-16,2-3 0 16,-2 3 1-16,3-1-1 0,-3 1 0 15,0 3 0-15,2-1 1 16,1 0-1-16,-3 4 1 16,0 0 0-16,0 2-1 0,0-4 1 15,0 0-1-15,0 1 0 16,-5-3 1-16,5 3-1 15,-5-5 0-15,3 2 0 16,2 0 0-16,-5 3 0 16,2 0 0-16,1-1 0 0,2 4 0 15,-4-3 0-15,2 2 0 16,0 0 0-16,-3-3 0 16,2 1-1-16,1 0 1 15,-3 0 0-15,0-1 0 16,-1 1 0-16,-1-3 1 0,0 3-1 15,0 2 0-15,-2-2 0 16,3 2 1-16,-4-5 0 16,0 3 0-16,0 0 1 0,0-1-1 15,0-2 1-15,-4 3 0 16,6 3 0-16,-4-4 0 16,1 3-2-16,2 0 1 0,-4 0 0 15,-2 1 0-15,2-1-2 16,-1-3 1-16,-2 2 0 15,-1-2-1-15,2-1 2 16,1 3-1-16,1-2 0 16,-4 4 0-16,4 0 1 15,1 2-1-15,0-1 1 0,1 0-1 16,1 4 0-16,-2-4 0 16,2 1 0-16,0-2 0 15,1 1-1-15,-4-2 1 16,1-3-1-16,-1 2-1 0,-2-1 1 15,0-3 1-15,3 1-1 16,-3 3 1-16,2-1-1 16,-1 2 1-16,3-3 0 0,-1 5 1 15,2-3-1-15,-2 1 1 16,0 1-1-16,4-5 0 16,-5 2 1-16,4 0-1 15,1 0 0-15,-2 0 1 0,3-3-1 16,-5 5 0-16,2 0 1 15,4-2-1-15,-3 0 0 16,4-1 0-16,-3 3 1 16,3-4-1-16,0 1 0 0,3 2 0 15,2-5 1 1,-3-1-2-16,1 0 1 0,2 0 0 16,0-1 0-16,0-1 0 15,0-1 0-15,0 2 0 16,0 1 0-16,0 3 0 0,2-3 0 15,1-2 1-15,-1 3-1 16,0-1 0-16,3-4 0 16,0 2 0-16,2-3 1 0,1-5-1 15,2 2 0-15,1-2 1 16,1 0-1-16,0-3 1 16,-2 0-1-16,0 7 1 0,2-5-1 15,1 5 0-15,-2 0 0 16,5-1 0-16,-4 2 0 15,6-3-1-15,-1 1 1 16,3-1 0-16,1-2-1 16,3-1 1-16,-2 2-1 0,3-1 1 15,-2 2-1-15,1 0 1 16,-1 6 0-16,-3-4 1 16,2 4 0-16,-5 1-1 15,1 4 1-15,-4 1 0 16,2 1 0-16,-4 5 0 15,-1 5 1-15,-7 1-2 0,-4 11 0 16,10-9 0-16,-10 9 0 16,0 0 0-16,0 0 0 0,0 0 0 15,0 0 0-15,0 0 0 16,0 0 0-16,0 0 0 16,0 0 1-16,0 0-1 0,0 0 0 15,0 0-1-15,0 0-1 16,0 0 0-16,0 0-1 15,0 0-1-15,0 0-2 16,0 0 0-16,0 0 0 0,0 0 1 16,0 0 0-1,0 0 1-15,-2 4 1 0,2-4 1 16,-10 21 1-16,-1 1 0 16,2 2 0-16,-12 13 1 15,2 6 0-15,-3 9-1 0,-6 12-1 16,-2 10-3-16,4 15-5 15,-4 8-11-15,6 7-41 16,8 13-13-16</inkml:trace>
  <inkml:trace contextRef="#ctx0" brushRef="#br1" timeOffset="71631.07">20454 12141 355 0,'0'0'6'0,"0"0"3"16,0 0 2-16,0-10 2 15,0 10 0-15,0 0 0 16,-5-8 1-16,5 8-1 16,-14-2-4-16,1 4-5 0,-1 6-1 15,-2 4-1-15,2 3-2 16,1 7 1-16,1 1-2 15,2 2 2-15,4-1-1 16,6 0 0-16,0-1 0 0,8-3 2 16,4-2-1-16,6-7 1 15,1-3 1-15,4-5-1 16,2-3 2-16,-2-5-1 0,2-5 2 16,-1-8 0-16,-4 2 0 15,-4-10 1-15,0-1 1 16,-8-2-7-16,-8-1 0 15,0 0 0-15,-13 0 0 0,-4 6 0 16,-3 1 0-16,-2 11 0 16,-6 4 0-16,1 8 0 15,0 0 0-15,-1 14 0 16,5 2 0-16,7 6 0 0,-2-4-22 16,8 12-64-16,10-3-4 15</inkml:trace>
  <inkml:trace contextRef="#ctx0" brushRef="#br1" timeOffset="72263.3475">20330 12525 348 0,'0'0'5'0,"0"0"3"15,0 0 4-15,0 0 1 16,0 0-1 0,-7-7 0-16,7 7 1 0,-16 0-1 15,7 0-4-15,-1 4-4 16,-1 7-2-16,-1 1-1 0,0 3-1 15,4 4 0-15,1 1 0 16,5 3 0-16,2-1 1 16,0-2 0-16,3-4 0 0,11-3 1 15,2-1 0-15,5-6 0 16,2-6 1-16,1 0 0 16,-1-8 0-16,-1-4 1 0,1-6 0 15,-6-4 0-15,-4-6 0 16,-6 1-1-16,-4-5 2 15,-6 3-1-15,-6-1-1 16,-9 2 0-16,-7 11-1 0,-3 5 0 16,-2 7-1-16,-3 5-1 15,2 12-2-15,1 5-2 16,5 6-6-16,8 7-9 16,7 7-44-16,10-10-23 0,13-3-3 15</inkml:trace>
  <inkml:trace contextRef="#ctx0" brushRef="#br1" timeOffset="78562.2809">14170 12661 272 0,'0'0'8'0,"0"0"2"0,0 0 3 15,0 0-2-15,0 0 1 16,0 0-1-16,-10 12 0 15,8 15 3-15,-3 14-5 0,5 15-5 16,-2 19 1-16,2 14 2 16,0 17 1-16,4 8 0 15,1 5 0-15,2 2-1 16,-2-2 0-16,-2-4-1 16,0-11 1-16,-3-6-5 0,-3-9 1 15,-2-9 0-15,-2-13-2 16,-1-15 0-16,4-10-1 15,-2-13-4-15,3-14-2 0,3-15 0 16,-9-22-1-16,6-15-3 16,3-23-5-16,-2-14-4 15,2-18-3-15,0-14 5 16,0-11 2-16,5-4 2 0,2 2 3 16,1 3 4-16,2 4 6 15,-3 7 6-15,0 2 4 16,4 14 3-16,-4 12 0 15,-5 11 2-15,2 9 1 0,-4 13-2 16,0 10-3-16,0 22-1 16,0 20-2-16,0 30 0 15,-4 25-3-15,0 29-2 16,-1 19-1-16,2 15 0 0,-2 22 2 16,0 7-1-16,0 2 1 15,0-12-3-15,3-11-1 16,-1-15-2-16,-1-18-4 15,1-14-12-15,-3-17-25 16,-1-22-36-16,7-10-5 0</inkml:trace>
  <inkml:trace contextRef="#ctx0" brushRef="#br1" timeOffset="79779.5087">13737 13709 324 0,'0'0'5'0,"0"0"3"16,0 0 0-16,0 0 0 0,0 0 2 15,5 14 2-15,3 9 2 16,2 10 0-16,7 9-5 16,6 8-2-16,4 8-1 15,5 9 0-15,3-1-1 0,0-1-2 16,-1-8-1-16,-4-7-2 15,-5-5 1-15,-2-11-3 16,-9-9 1-16,-1-5 1 0,-8-8-1 16,-5-12-3-16,0 0 0 15,0 0 0-15,-14-17 0 16,-2-13 0-16,-1-12 1 16,-5-13 0-16,-3-6 0 0,-3-8 1 15,-2-1 2-15,5 5 2 16,4 6 2-16,-2 8 1 15,8 13-1-15,2 13-1 16,6 16 1-16,7 9-1 16,0 9 1-16,5 16-1 15,10 9-2-15,5 9 0 0,5 4 1 16,2 5-1-16,3 5 1 16,0-5-1-16,0-5-1 15,-3-8-1-15,-3-7 0 0,-6-5-2 16,-3-9 0-16,-5-3 2 15,-10-15-2-15,10 11 0 16,-10-11 0-16,-5-14 0 0,-5-8 1 16,-5-7 1-16,-3-9 0 15,-3-7 0-15,0 2 2 16,1 0 2-16,2 4 1 16,4 7 0-16,2 7-3 0,5 12 1 15,7 13 1 1,0 17 0-16,7 11-2 0,5 6-1 15,6 11-1-15,0 5 2 16,3 1 0-16,4 4 0 16,0-6 0-16,-2-4-1 15,-4-8 0-15,1-7 0 0,-5-5-1 16,0-8 1-16,-5-2-1 16,0-7 0-16,-10-8 0 15,8 9 1-15,-8-9 0 0,4-8 0 16,-1-6 1-16,2-11-1 15,3-7 0-15,0-8 2 16,5-13-2-16,4-10 0 0,3-9 0 16,3-1-1-16,4 0 1 15,3 1 0-15,-2 9 0 16,-3 7-1-16,-2 12 1 0,-4 9 0 16,-4 13 0-1,-4 9 0-15,-11 13 0 0,0 0 1 16,6 8 0-1,-8 12 0-15,-6 7 0 0,-1 8 1 16,-9 11-1-16,0 7 2 16,-6 8-1-16,-1-1 0 15,-2 0 0-15,-3-6 0 0,2-2 0 16,3-13-1-16,6-1 0 16,1-13-2-16,9-8 1 0,0-6 0 15,9-11-1-15,0 0 0 16,0 0 0-16,4-16 1 15,8-6 0-15,2-11 1 16,4-8 0-16,2-7 0 0,4-1 0 16,-1 1 0-16,0 4-1 15,-9 9 1-15,-1 10-1 16,-13 25 0-16,0 0 1 16,0 33-1-16,-7 16 0 15,-11 14-3-15,0 12-19 16,13 8-58-16,-7-2-1 0</inkml:trace>
  <inkml:trace contextRef="#ctx0" brushRef="#br1" timeOffset="87813.0285">16373 18160 257 0,'0'0'8'16,"0"0"1"-16,0 0 2 15,0 0 1-15,0 0-1 16,0 0-1-16,0 0 2 0,0 0 1 16,0 0-6-16,0 0-2 15,0 3 1-15,0 2 1 16,37 58 0-16,-17-34 2 15,7 5-3-15,30 41-1 16,-17-34-2-16,-5 5-2 16,7 2-2-16,-2 0-1 0,7 1 0 15,-2 4-1 1,-2-6 0-16,1-4 1 16,-4-2 0-16,-40-41 2 0,34 34 2 15,1-1-2-15,-10-8 0 16,0-3-5-1,-25-22-1-15,19 20-10 0,4 1-26 16,-23-21-29-16,0 0-8 16</inkml:trace>
  <inkml:trace contextRef="#ctx0" brushRef="#br1" timeOffset="88543.7405">16320 18282 279 0,'0'0'3'0,"0"0"3"0,0 0 2 16,0 0 0-16,0 0 1 15,0 0 0-15,0 0-1 16,0 0 1-16,0 0-4 15,0 0-2-15,0 0-1 16,0 0-1-16,0 0 1 0,0 0-1 16,0 7 0-16,3-2 0 15,28 55 1-15,-25-38-1 16,-1 5 0-16,0 0 0 16,-1 1 0-16,4-1 1 15,-6 0 1-15,4 1 2 16,-1-8 1-16,-2 1 0 15,-3-21 0-15,0 0 0 16,0 0-1-16,0 0-1 16,0 0 0-16,0 0-1 15,0 0-2-15,0-2 2 0,0-3 1 16,-11-65-2-16,8 39 2 16,1 2 0-16,-2-5 0 15,0 0-1-15,3 2-1 0,-2-1-1 16,3-1-1-16,0 5 0 15,0-2-1-15,0 9 1 16,0 0-2-16,0 22 1 16,8-22 0-16,1-3 1 15,-9 25-1-15,20-11 2 16,1 2-1-16,-21 9 1 16,27-3-1-16,0 3 1 15,-2 0 1-15,0 0-2 16,4 7-4-16,1-2-17 0,-2 4-54 15,-1 0-3 1</inkml:trace>
  <inkml:trace contextRef="#ctx0" brushRef="#br1" timeOffset="94344.5818">21446 14207 164 0,'0'0'3'0,"0"0"2"0,-7 2 2 15,-6 5 3-15,4 6 3 16,-9 4-1-16,8 6 2 16,-5 1 0-16,3 6-2 15,0 5-2-15,6 2-2 0,6-2-2 16,0 4-2-16,6-4-1 16,3-3-1-16,6-5 0 15,3-3 1-15,-1-3-2 0,0-9 3 16,3-2 0-16,1-7 0 15,3-3 1-15,-7-8 1 16,4-1 1-16,-4-14 0 16,0-2-1-16,-6-4 0 0,0-3 0 15,-8-9 0-15,-3 5-1 16,-5-1 1-16,-7 2 0 16,-6 3-1-16,-1 7 0 15,-4 3 0-15,-2 6-1 16,3 11-1-16,-5 2 0 15,4 6-2-15,1 8-1 0,4 1-1 16,-2 0-2 0,10 8-4-16,-1 0-10 0,10 0-20 15,6 0-36-15,5 0-5 16</inkml:trace>
  <inkml:trace contextRef="#ctx0" brushRef="#br1" timeOffset="94856.9419">21830 14447 289 0,'0'0'3'16,"0"0"3"-16,0 0-2 0,0 0 2 15,-13 4 0-15,5 7 1 16,1 4-1-16,-1 0 0 15,3 5-3-15,3 0-1 0,2 3 0 16,0-3-1-16,13 4-1 16,-1-10 1-16,8-2-1 15,2-4 1-15,3-5 1 16,-3-3-1-16,3-8 1 0,-5-2 1 16,-3-7 0-16,-2-3 2 15,-5-6 1-15,-5 0 0 16,-5-2 1-16,-5 4 1 15,-8-2-2-15,-1 7-1 16,-6 7 0-16,-2 7-2 16,-8 5-1-16,3 12-3 0,-5 12-7 15,4 2-19-15,-4 11-46 16,12 4-4-16</inkml:trace>
  <inkml:trace contextRef="#ctx0" brushRef="#br1" timeOffset="114353.3582">8174 15877 233 0,'0'0'2'0,"0"17"1"16,0 0 0-16,0-5 1 15,0 10 0-15,3 2 3 16,6-3 5-16,7-6 4 0,8-15 2 15,21-15 1-15,22-37 1 16,32-27-1-16,31-37 2 16,43-31-2-16,41-26-5 15,40-28-18-15,27-7-68 16,72-2-1-16</inkml:trace>
  <inkml:trace contextRef="#ctx0" brushRef="#br1" timeOffset="115087.8631">17703 8824 264 0,'0'0'0'0,"0"0"-1"16,0 0 2-16,0 0 4 0,7 4 7 15,8-8 5-15,14-16 1 16,24-14 2-16,32-24 1 16,39-19 1-16,45-22-2 15,42-17-5-15,90-13-14 0</inkml:trace>
  <inkml:trace contextRef="#ctx0" brushRef="#br1" timeOffset="126467.7648">19119 16656 238 0,'0'0'5'0,"0"0"2"15,0 0 3-15,0 0 2 16,0 0 2-16,0 0 2 16,0 0 0-16,0 0 3 15,0 0-5-15,8 0 0 0,-8 0-1 16,8-12-2-16,-8 12-3 15,12-17 0-15,-8 5-1 16,-1-1-1-16,3-2 0 16,-2 1-1-16,-1-2 0 15,-1-4 0-15,-2 1 0 0,0-1-1 16,0-2 0-16,0-3-1 16,0 0 0-16,0 3 0 15,-2-3-1-15,-1-2 0 0,1 0 0 16,-5-3-1-1,6 1 1-15,-2-1-1 16,1-5 0-16,0 0 1 0,-1 0-2 16,1-2 1-16,-1-2-1 15,-1 1 1-15,-1-1 0 0,-1 2-1 16,1-3 1-16,0 1 0 16,-2 1 1-16,-2 1-1 15,0 0 0-15,0-2 1 16,2 1-1-16,-4 2 0 0,-1-5 0 15,-3 2 0-15,4-2-1 16,2 5 1-16,-6-6-1 16,5 2 0-16,-2 1 0 15,-3 2 0-15,0-3 0 0,0 3 0 16,0 2 1-16,1-3-1 16,-1 7 1-16,-3-4-1 15,1 0 1-15,2 4-1 16,-3-5 0-16,1 4 1 15,-1-3-1-15,1 3 0 16,-1-3 1-16,-1 1-1 0,1-1 1 16,-3 3 0-16,2 0-1 15,0 0 0-15,1-1 0 0,-1 1 0 16,-2 3 0-16,5-1 0 16,-5-3 0-16,-4 6 0 15,2-5 0-15,2 2-1 16,-2 3 1-16,-3-2 0 0,2 1-1 15,-2-2 1-15,-4 5 0 16,7-2 0-16,-6 4-1 16,3-1 1-16,-3 0 2 15,1 2-1-15,1-1 0 0,-2 3 0 16,5-5 0-16,-3 3-1 16,3 3 1-16,-4-1 0 15,6-3-1-15,-1 3 0 16,0 3 0-16,2-3-1 15,-2 4 1-15,0-4 0 0,0 4 0 16,2-1 0-16,-1 2 0 16,-6 0 0-16,3 1 0 15,1-1 0-15,1-1 0 0,-4 6 0 16,0-5 1-16,1 3-1 16,4 2 0-16,-6 1 1 15,9-2-1-15,-3 2 1 16,-3 2-1-16,8-1 1 0,-4 2 0 15,1-1 0-15,1 2-1 16,1 0 1-16,1 2 0 16,-3-1-1-16,5 1 2 15,-1 1-2-15,2-1 0 0,-2 1 0 16,5 2 0-16,-2 0 0 16,1 0 0-16,-2 0 0 15,1 0 0-15,-3 0 0 16,0 2 0-16,-2 3 0 15,1-2 0-15,-3 1 0 16,2 2 0-16,3-1 0 0,-3-3 0 16,2 5 0-16,0-3 0 15,2 1 0-15,-1 0 0 0,0-1 0 16,0-1 0-16,0 5 0 16,0-4 0-16,5 1 0 15,-8 3 0-15,9-4 0 16,-6 1 0-16,2 3 0 0,1 0 0 15,2-2 0-15,-5 1 0 16,0 1 0-16,2 2 0 16,-1 3 0-16,1-6 0 15,-3 4 0-15,3-2 0 0,1 3 0 16,-1 1 0-16,1-5 0 16,-1 4 0-16,-2-3 0 15,3 3 0-15,-1 1 0 16,1 0 0-16,-3-1 0 15,0 3 0-15,0 0 0 0,0 0 0 16,0 3 0-16,0-4 0 16,0 4 0-16,-2-1 0 15,4-3 0-15,1 1 0 0,0 2 0 16,-2-2 0-16,6 0 0 16,-6 1 0-16,5-4 0 15,-1 2 0-15,0 1 0 16,-2-2 0-16,2 2 0 15,-1 0 0-15,4-6 0 0,0 5 0 16,-3-3 0-16,5-1 0 16,0-3 0-16,0 3 0 15,5-10 0-15,-10 14 0 0,10-14 0 16,-5 14 0-16,5-14 0 16,-8 12 0-16,8-12 0 15,-5 10 0-15,5-10 0 16,0 0 0-16,-7 10 0 15,7-10 0-15,0 0 0 16,0 0 0-16,0 0 0 0,0 0-9 16,0 0-8-16,0 0-25 15,5-2-44-15,-5 2-2 16</inkml:trace>
  <inkml:trace contextRef="#ctx0" brushRef="#br1" timeOffset="127081.957">16455 14059 381 0,'0'0'8'0,"0"0"3"16,0 0 1-16,-6-4 3 16,6 4 0-16,0 0 1 0,0 0 0 15,-12-2-1-15,12 2-6 16,0 0-3-16,-2 12-2 0,-1 3-3 16,1 3 1-16,0 4-2 15,-1 3 0-15,-3 2 0 16,-1 3 0-16,2-1 0 15,3 3 0-15,-3-6 0 0,0-4 0 16,0-3 0-16,2 1 0 16,0-5 0-16,1-5 0 15,0 0 0-15,2-10 0 16,-2 8 0-16,2-8 0 0,0 0 0 16,0 0 0-1,0 0 0-15,6 0 0 16,5 0 0-16,6-5 0 0,6-3 0 15,7-2 0-15,4-1 0 16,11-3 0-16,0-1 0 0,5 1 0 16,-4 2 0-16,-2-1 0 15,-5 3 0-15,-12 2 0 16,1 4 0-16,-15-2 0 16,1 6 0-16,-14 0 0 0,0 0 0 15,0 0 0-15,0 0 0 16,0 0 0-16,0 0 0 15,0 0 0-15,0 0 0 0,0 0 0 16,0 0 0-16,0 6 0 16,15-2-72-16,-15-4-22 15</inkml:trace>
  <inkml:trace contextRef="#ctx0" brushRef="#br1" timeOffset="130134.9523">16761 14065 161 0,'0'0'8'0,"0"0"2"0,-6-10 5 16,6 10 4-16,0 0 0 15,-2-12 2-15,2 12-1 16,0-10 2-16,0 10-8 16,10-15-2-16,-3 8-3 0,5-5-3 15,4 0 0-15,6-6 0 16,3 4 1-16,2-7 0 16,5 6 1-16,3-4-1 0,3 3 1 15,-1 3-1-15,0-4-2 16,-2 8 0-16,-1-2-2 15,0 4 0-15,-2 1-1 16,-2-2-1-16,0 5 0 16,-4-2 0-16,1 0 0 15,2 1-1-15,1 1 1 0,3 1 0 16,0-3-1-16,-3 5 1 16,3-3 0-16,-1 3 0 15,-6 0 0-15,2 0 0 0,2 3 0 16,-5 2 0-16,5-3 0 15,-3 3 0-15,3 2 0 16,0-2-1-16,0 3 2 16,-3 1-2-16,1 1 1 0,-1 0 0 15,-5 0 0-15,-1 5-1 16,0 0 1-16,2 0 0 16,-4 0 0-16,2-1 1 15,-5 4 0-15,7 2-2 0,0-2 2 16,-1 3-1-16,2-1 0 15,1 2 1-15,-1 3-3 16,2 0 1-16,-3 2 0 16,-4-2 0-16,2 0-1 15,-1-2 1-15,-1 3 0 0,-1-1-1 16,-1 0 2-16,-2-2-1 16,3 1 1-16,-4 0 0 15,4-1 0-15,-1 4 0 0,1-4 0 16,-1 1 0-16,1 1-1 15,-2-2 1-15,5-1 0 16,-4-2-1-16,-2 1 0 16,0-3 1-16,0 2-1 0,0 0 0 15,-3-3 1-15,0 3-1 16,1-3 1-16,-1 3-1 16,4 2 0-16,-4 1 0 15,3-1 0-15,-3 0 0 16,3 2-1-16,0 0 1 0,-3-2-1 15,-1 0 1-15,1 0 0 16,-2 1 0-16,0 1 0 16,-1-2 1-16,2 1-1 15,-4 3 1-15,3-2-1 0,-1 1 0 16,0-2 1-16,0 5-1 16,1-3 0-16,3 3 1 15,-3-5-1-15,-3 3 0 0,1-3 1 16,2 1-1-16,-3-5 0 15,0 1 1-15,4 0-1 16,-4 1 2-16,0 1-1 16,0-2 1-16,1-1-1 0,0 3 0 15,-1-4 1-15,0 2-1 16,1 2 0-16,0-5-1 16,-1 1 1-16,2 0-1 15,0-4 0-15,-5 4 0 16,4-4 0-16,-4 1 1 0,1-2-1 15,3 0 0 1,-3 4 0-16,0-3 0 0,-1 4 0 16,4-4 0-16,-2 6 1 15,1-3-1-15,-2 4 0 16,0-1 1-16,2-1-1 0,-1 3 1 16,-1-3 0-16,-1 2 0 15,1-1 0-15,0 2 0 0,-3-2 1 16,7-4-1-16,-7 7 0 15,3-5 1-15,0 2-1 16,-3-1 1-16,0 4-1 0,3-6 1 16,-2 2 0-16,-1 2-1 15,1-1 1-15,-3-1-1 16,3-2 0-16,-3 0 0 16,0 1 0-16,0 2 0 15,0-3 0-15,-3 3 0 16,3-5-1-16,-5 5 1 0,2-2-1 15,1-4 0 1,-1 3 1-16,-1 0-1 0,1 1 1 16,-2 0 0-16,1-1 0 15,-2 0-1-15,1 0 2 16,0 3-1-16,-2 0 1 0,2-2-2 16,0 2 0-16,-5-3 0 15,3 2 0-15,-1 0 0 0,-2 0 0 16,2 0 0-16,-1-1 0 15,-2 1 0-15,2-2 0 16,-1 3 0-16,-1-2 0 16,-1 0 0-16,0-1 0 15,-2 0 0-15,1-3 0 0,0 4 0 16,-2 2 0-16,0-2 0 16,1 1 0-16,-4-2 0 15,6 3 0-15,-6-3 0 16,1 1 0-16,1 0 0 0,0-1 0 15,0-3 0 1,-1 1 0-16,2 1 0 0,-2-1 0 16,0 0 0-16,-1-3 0 15,1 0 0-15,-1 0 0 0,1 0 0 16,-1 0 0-16,6-4 0 16,2 4 0-16,0-3 0 15,1-5 0-15,9-4 0 16,-16 13 0-16,16-13 0 0,-12 7 0 15,12-7 0-15,-11 8 0 16,11-8 0-16,0 0 0 16,0 0 0-16,0 0 0 15,0 0 0-15,0 0 0 0,0 0 0 16,0 0 0-16,0 0 0 16,0 0 0-16,0 0 0 15,13-3 0-15,-1-5 0 0,4 2 0 16,-2-5 0-16,7-2 0 15,-1 1 0 1,4-3 0-16,-2-2 0 0,8-2 0 16,-5-4 0-16,5-1 0 15,-2-2 0-15,-6 2 0 0,2-3 0 16,1 0 0-16,-4-1 0 16,-5 3 0-16,2 4 0 15,-2 1 0-15,-4 2 0 16,-4 3 0-16,2 5 0 0,-10 10 0 15,4-15 0-15,-4 15 0 16,0 0 0-16,0 0 0 16,0 0 0-16,-4-5 0 15,-7 5 0-15,-1 8 0 0,-5-1 0 16,2 8 0-16,-6 0 0 16,-1 3 0-16,0-1-78 15,4 3-14-15</inkml:trace>
  <inkml:trace contextRef="#ctx0" brushRef="#br1" timeOffset="133682.0068">22329 14870 59 0,'0'0'10'0,"0"0"6"15,0 0 7-15,0 0 5 16,0 0 3-16,0 0 3 16,0 0 0-16,0 0 0 0,0 0-8 15,0 0-8-15,0 0-2 16,0 0-8-16,0 0-2 16,0 0-2-16,0 0 0 15,0 0 1-15,0 0 1 0,0 0 3 16,0 0 1-16,0 0 2 15,0 0-1-15,0 0 2 16,0 0-1-16,0 0 0 16,0 0-2-16,0 0-2 0,0 0-3 15,0 0 0-15,0 0-2 16,0 0 0-16,-5 2-1 16,5-2-1-16,0 0 1 15,0 0 0-15,0 0 0 16,0 0 0-16,-6-4 1 0,6 4 0 15,0 0-1-15,-4-13 1 16,4 13-1-16,-5-12 1 16,5 5-1-16,-5-3 0 0,5-4 0 15,-3 2 1-15,1-2-3 16,0-1 0-16,-1-2 0 16,1 2 0-16,2 1 0 15,-4 1 0-15,3-2 0 0,1 3 0 16,0-1 0-16,0 0 0 15,-2-1 0-15,2 2 0 16,-4-3 0-16,2 1 0 16,-1-4 0-16,1 2 0 0,0 0 0 15,-3 1 0-15,2-3 0 16,-1 4 0-16,1-1 0 16,1 0 0-16,-4 0 0 15,3 3 0-15,1-1 0 16,0 3 0-16,-3-2 0 15,0 2 0-15,0 0 0 0,0 3 0 16,0-4 0-16,-3 4 0 16,8 7 0-16,-14-17 0 15,14 17 0-15,-15-15 0 16,15 15 0-16,-13-15 0 0,13 15 0 16,-15-15 0-16,15 15 0 15,-15-15 0-15,15 15 0 0,-15-17 0 16,15 17 0-16,-15-13 0 15,15 13 0-15,-15-14 0 16,15 14 0-16,-12-15 0 16,-2 10 0-16,8-2 0 0,6 7 0 15,-17-13 0-15,17 13 0 16,-17-12 0-16,17 12 0 16,-15-13 0-16,15 13 0 15,-15-12 0-15,15 12 0 16,-12-13 0-16,12 13 0 0,-13-12 0 15,13 12 0-15,-12-10 0 16,12 10 0-16,-16-10 0 16,16 10 0-16,-14-9 0 15,14 9 0-15,-20-10 0 16,12 2 0-16,-1 4 0 0,-2-1 0 16,1-3 0-16,1 4 0 15,-4-2 0-15,3-2 0 0,1 4 0 16,-4 2 0-16,2-7 0 15,-1 7 0-15,2-5 0 16,-2 1 0-16,2 1 0 16,0 1 0-16,0-1 0 15,-3 0 0-15,4 0 0 0,-3 0 0 16,1 3 0-16,2-6 0 16,-3 6 0-16,-1-3 0 15,-2 0 0-15,2 0 0 16,1 2 0-16,-1-2 0 0,3 3 0 15,-2-3 0 1,-2 2 0-16,3-3 0 0,1 2 0 16,0 2 0-16,1-6 0 15,-7 6 0-15,6 0 0 16,-3-1 0-16,1-2 0 0,0 2 0 16,-3 2 0-16,1-2 0 15,-2 0 0-15,2 1 0 0,1 2 0 16,1-5 0-16,-3 2 0 15,2 1 0-15,1 2 0 16,-2-5 0-16,3 5 0 16,-2-2 0-16,4 2 0 15,-7-3 0-15,2 3 0 0,2-2 0 16,-1 2 0-16,-4 0 0 16,1-3 0-16,2 3 0 15,-1 0 0-15,0-2 0 16,0 2 0-16,3 0 0 15,-4-3 0-15,2 3 0 0,-2 0 0 16,4 0 0-16,0-3 0 16,-1 3 0-16,-2 0 0 15,3 0 0-15,0 0 0 16,-1 0 0-16,-2 0 0 0,3 0 0 16,-1 0 0-16,-3 0 0 15,-2 3 0-15,3-3 0 0,-2 0 0 16,-4 0 0-16,4 0 0 15,0 0 0-15,-4 0 0 16,2 0 0-16,-1 3 0 16,1-3 0-16,-4 0 0 15,3 0 0-15,-3 0 0 0,-3 0 0 16,3 0 0-16,-2 0 0 16,5 0 0-16,-2 0 0 15,2 0 0-15,-4 2 0 16,8-2 0-16,2 0 0 0,1 3 0 15,-2-3 0-15,0 2 0 16,-3 1 0-16,6-1 0 16,-3 0 0-16,1 1 0 15,-4-1 0-15,3 1 0 16,0 2 0-16,5-3 0 0,-5-2 0 16,5 3 0-16,1-3 0 15,-4 3 0-15,3-3 0 16,0 1 0-16,0 2 0 15,2-1 0-15,-1 1 0 0,-2 0 0 16,11-3 0-16,-12 4 0 16,12-4 0-16,0 0 0 15,-9 3 0-15,9-3 0 0,0 0 0 16,0 0 0-16,0 0 0 16,-11 7 0-16,11-7 0 15,0 0 0-15,0 0 0 16,0 0 0-16,0 0 0 15,0 0 0-15,0 0 0 0,0-14-69 16,0 14-22-16</inkml:trace>
  <inkml:trace contextRef="#ctx0" brushRef="#br1" timeOffset="135089.2465">20720 11801 127 0,'0'0'7'0,"0"0"2"0,8-1 4 15,-8 1 2-15,0 0 2 16,0 0 4-16,10-8 0 16,-10 8 2-16,0 0-6 0,0 0-4 15,0 0 0-15,0 0-3 16,0 0-3-16,0 0-1 15,0 0-1-15,0 0-1 16,0 0-3-16,0 0-5 0,0 0-10 16,0 0-19-16,0 0-32 15,10-7-5-15</inkml:trace>
  <inkml:trace contextRef="#ctx0" brushRef="#br1" timeOffset="137921.4391">20845 11672 240 0,'0'0'5'15,"0"0"3"-15,0 0 4 0,-5-12 0 16,5 12 3-16,-8-13 3 15,8 13 1-15,-20-12 1 16,20 12-4-16,-16-14-2 16,16 14-2-16,-18-10-2 15,8 3-3-15,-5 1-1 0,3 0-1 16,-1 0-1-16,-2 1 0 16,-3 0-1-16,2 1 0 15,-5-2-1-15,1 1 1 16,1 2-2-16,-4 0 1 0,1 2 0 15,-2 1 0 1,5 0 0-16,-3 0 0 0,-1 0 0 16,-3 0-1-16,8 1 1 15,-2 5-1-15,-3-1 1 0,4-3-1 16,-1 3 1-16,3-2 0 16,-1 2 0-16,0-2 0 15,1 2-1-15,4-1 1 0,-3 4-1 16,-2-4 1-16,1 2-1 15,-1 4-1-15,4-3 0 16,-4 3-1-16,4-1 1 16,-2 2 0-16,2-1 0 0,-2 0-1 15,4 2 0-15,-1-2 2 16,1 0-1-16,2 2 1 16,-2 1-1-16,0-1 0 15,1 0 0-15,1 1 1 16,1 1-1-16,-2 0 1 0,1-2-1 15,-2 2 1-15,2 0-1 16,0 1 1-16,1-2 0 16,-2-1-1-16,1 4 1 15,6-4 0-15,-4 1-1 16,0-1 1-16,1 2 0 0,2-1 0 16,0-1 0-16,0 0 0 15,1 1 0-15,-5 2 0 0,5-2 0 16,-1 1 0-16,0-2-1 15,0 3 1-15,-1-1-1 16,2 0 0-16,1 1 1 16,1-1-1-16,-1-1 0 0,3 2 1 15,-2-1-1-15,2 1 0 16,-2 0 1-16,-1 0-1 16,1 3 1-16,-1-4-1 0,1 4 0 15,0-2 1-15,-2 2-1 16,-1-2 0-16,3-1 0 15,0 1 1-15,-1-3-1 16,1 1 0-16,-1-2 0 16,3 4 1-16,-2-3-1 15,2 1 0-15,-3 1 0 16,3-3 1-16,0 1-1 0,-2 1 0 16,2 1 0-16,0 0 0 15,0-1 1-15,0 0-1 0,0 1 1 16,0-3-1-16,0 0 1 15,2 3-1-15,1 0 1 16,-1 0 0-16,-2 0 0 0,3 0-1 16,-1 2 0-16,1-5 1 15,-1 3-1-15,0 0 1 16,0-2-1-16,5-1 0 16,-5 3 1-16,0-3-1 0,1 0 1 15,2 0-1-15,-5 4 0 16,4-4 1-16,-1 3-1 15,-1-3 0-15,1 1 1 16,1-1-1-16,2 0 2 16,-3 1-2-16,1-4 0 15,1 4 0-15,-2-2 0 16,1-4 0-16,-1 3 0 0,3 0 0 16,-4-1 0-16,3-1 0 15,-3 2 0-15,1-1 0 0,1 2 0 16,-1-5 0-16,2 1 0 15,-5-7 0-15,6 19 0 16,-6-19 0-16,7 15 0 16,-7-15 0-16,5 16 0 0,-5-16 0 15,4 16 0-15,-4-16 0 16,3 17 0-16,-3-17 0 16,5 14 0-16,-5-14 0 0,4 15 0 15,-4-15 0 1,5 18 0-16,-1-10 0 0,0 2 0 15,-4-10 0-15,8 14 0 16,-6-4 0-16,-1 0 0 16,3-3 0-16,2 3 0 15,-5 0 0-15,2-3 0 16,2 5 0-16,-2 2 0 0,1-4 0 16,-4 0 0-16,4-1 0 15,0-2 0-15,-4-7 0 0,2 18 0 16,-2-18 0-16,5 12 0 15,-5-12 0-15,3 15 0 16,-3-15 0-16,3 15 0 16,-3-15 0-16,4 15 0 0,-4-15 0 15,5 15 0-15,-5-15 0 16,4 14 0-16,-4-14 0 16,3 13 0-16,-3-13 0 0,3 10 0 15,-3-10 0-15,0 0 0 16,0 0 0-16,0 10 0 15,0-10 0-15,0 0 0 16,0 0 0-16,0 0 0 16,0 0 0-16,0 0 0 15,0 0 0-15,0 0 0 0,0 0 0 16,0 0 0-16,0 0 0 16,0 0 0-16,0 0 0 15,0 0 0-15,3 9 0 16,-3-9 0-16,0 0 0 0,2 14 0 15,-2-14 0-15,6 12 0 16,-6-12 0-16,2 12 0 0,-2-12 0 16,5 10 0-16,-5-10 0 15,5 20 0-15,-1-8 0 32,-1 0 0-32,2 3 0 0,0 3 0 15,0-1 0-15,0-2 0 16,0 4 0-16,2-2 0 15,1-2 0-15,-1 1 0 16,1-1 0-16,-4-3 0 16,5 3 0-16,0 0 0 0,-2-3 0 15,1 3 0-15,2 0 0 16,-2 0 0-16,-1 0 0 16,1-1 0-16,2 1 0 15,-6 3 0-15,4 0 0 0,0-1 0 16,-1-2 0-16,3 2 0 15,-7-3 0-15,8 1 0 16,0 0 0-16,-7-1 0 0,6-1 0 16,-5 0 0-16,1-1 0 15,1 3 0-15,-2-3 0 16,2 3 0-16,-2-3 0 16,1 3 0-16,-2-5 0 0,4 3 0 15,-4-1 0-15,1-2 0 16,1 2 0-16,-1-2 0 15,0 0 0-15,-1 0 0 16,-1 1 0-16,2-2 0 16,-1 2 0-16,0-2 0 15,-2 1 0-15,3 2 0 0,-3 0 0 16,3 3 0-16,-2-1 0 16,1 0 0-16,1 4 0 15,-1-4 0-15,1 3 0 0,-1-2 0 16,1-1 0-16,-2 1 0 15,1 3 0-15,-4-1 0 16,5-4 0-16,-1 2 0 0,-2 2 0 16,3-2 0-16,-3 2 0 15,1-2 0-15,-1 0 0 16,0 0 0-16,1 0 0 16,-1-1 0-16,1 4 0 15,-3-3 0-15,2 0 0 0,-1 0 0 16,-1-6 0-16,0 7 0 15,5-5 0 1,-3 4 0-16,1-2 0 0,-1 2 0 16,0 3 0-16,1-4 0 15,-1 3 0-15,-2-2 0 0,3 5 0 16,-3-2 0-16,2-1 0 16,-2 0 0-16,0-2 0 15,2 5 0-15,-2-1 0 16,0-1 0-16,3 4 0 0,-3-5 0 15,0 3 0-15,1-1 0 16,-1-1 0-16,0-3 0 0,0 3 0 16,0-1 0-16,0-4 0 15,0 1 0-15,0 1 0 16,0-3 0-16,0 3 0 16,0 4 0-16,0-3 0 0,-4-1 0 15,4 0 0-15,-4 2 0 16,1 0 0-16,1 7 0 15,-3-5 0-15,0 1 0 16,-2-1 0-16,4 1 0 16,-5 6 0-16,1-7 0 15,0 5 0-15,-4-1 0 0,2 1 0 16,-1-1 0-16,-3 7 0 16,1-9 0-16,-1 8 0 15,1-3 0-15,0 3 0 16,-6 2 0-16,0-1 0 0,4 1 0 15,-4 0 0-15,-1 1 0 16,-1-2 0-16,-1 1 0 0,0-1 0 16,1 1 0-16,-1-2 0 15,2-3 0-15,-4 3 0 16,6-5 0-16,-3 1 0 16,0-6 0-16,5-1 0 0,0-4 0 15,6-4 0-15,1-2 0 16,8-8 0-16,-13 0 0 15,9-14-73-15,6-7-22 16</inkml:trace>
  <inkml:trace contextRef="#ctx0" brushRef="#br1" timeOffset="140702.1387">18218 12143 185 0,'0'0'8'0,"0"0"3"0,-11-7 5 15,11 7 3-15,0 0 1 16,0 0 2-16,-10-10-2 0,10 10 0 16,0 0-7-16,0 0-5 15,0 0-4-15,-5 7-2 16,5-7-3-16,-11 18 0 16,7-6-1-16,-2 0 2 15,2 2-1-15,0-2 1 0,1-3 0 16,3-1 1-16,0-8-1 15,-2 15 1-15,2-15 0 16,0 14-3-16,-3-4-13 16,3-10-46-16,0 18-9 0</inkml:trace>
  <inkml:trace contextRef="#ctx0" brushRef="#br1" timeOffset="143111.9071">18018 11937 161 0,'0'0'3'15,"0"0"5"-15,0 0 5 16,0 0 2-16,0 7 4 0,0 1 1 16,0 4 3-16,3 4 1 15,4 1 0-15,-1 5-5 16,3 0-3-16,1 5-1 15,1-1-1-15,1 1-1 16,0-2-1-16,-2 4-3 0,0 1 0 16,2-2 0-16,-2 1-1 15,1 2-1-15,-1-5-1 16,-1 6-1-16,2-4-1 16,-3-1 0-16,5 0-1 15,-4-2 0-15,1 0-1 0,1-1 1 16,-1-1-1-16,2-1 0 15,-1 0 0-15,1-3 0 16,-2 5 0-16,2-4 0 0,0-1-1 16,1 1 1-16,-1-3 0 15,-1 4-1-15,-1-7 1 16,2 4-1-16,1-4 0 16,-4 1 0-16,2-1 0 0,1 1 0 15,0-1 0-15,-3 0 0 16,2-1 0-16,-1 1 0 15,-1-1 1-15,4 1-1 0,-1-2 1 16,1 3-1-16,-1 1 1 16,0-2-1-16,4 1 1 15,-2 0-2-15,-1 0 0 16,2-3 0-16,0 0 0 16,0-1 0-16,-2 1 0 15,2-1 0-15,-1-2 0 0,-2 1 0 16,1 0 0-16,0-1 0 15,1-1 0-15,-3 1 0 0,1-1 0 16,0-1 0-16,5 3 0 16,-4 1 0-16,4-1 0 15,-1 0 0-15,1-1 0 16,0 4 0-16,3-3 0 0,-3-1 0 16,1-2 0-16,-1 1 0 15,-5 0 0-15,4-1 0 16,-3 1 0-16,1-4 0 15,-4 2 0-15,5 2 0 0,-4-7 0 16,3 5 0-16,0-4 0 16,-1 3 0-16,4 0 0 15,-4 0 0-15,-1-3 0 16,3 3 0-16,0 0 0 16,0 0 0-16,0 0 0 15,-3 0 0-15,3-2 0 0,2-2 0 16,-1 4 0-16,1-2 0 15,-2 0 0-15,-1-1 0 0,4 1 0 16,-4-3 0-16,5 3 0 16,-2-3 0-16,5 0 0 15,-4 0 0-15,4 0 0 16,0 0 0-16,3-3 0 0,-5 0 0 16,5-2 0-16,0 2 0 15,-5-2 0-15,2 4 0 16,-1-2 0-16,-2-2 0 15,3 0 0-15,-1 3 0 16,-2-4 0-16,3 2 0 0,1-1 0 16,-5 0 0-16,4 0 0 15,-3 0 0-15,-1 3 0 16,-3-4 0-16,0 5 0 16,-3-5 0-16,-4 4 0 0,-8 2 0 15,14-3 0-15,-14 3 0 16,8-3 0-16,-8 3 0 15,0 0 0-15,0 0 0 16,0 0 0-16,0 0 0 0,0 0 0 16,0 0 0-16,0 0 0 15,0 0 0-15,-2 6-29 16,2-6-62-16,-13 15-2 0</inkml:trace>
  <inkml:trace contextRef="#ctx0" brushRef="#br1" timeOffset="157733.9612">12793 1359 227 0,'0'0'1'0,"0"0"-1"15,0-12-3-15,7 0-29 16,11-3-27-16,7-4-2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1-04-04T08:12:23.44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1295 2963 223 0,'0'0'7'0,"0"0"2"16,5 0-3-16,-5 0-1 15,0 0 0-15,0 0 2 16,18 0 1-16,-8 2 2 0,5 6-3 15,15-1 1-15,3 2 3 16,23 2 5-16,14-2 0 16,17-1-2-16,17-4 0 15,22-1 0-15,16-3-3 16,10 0-2-16,15-3-2 0,11-1-2 16,12-1 0-16,8-2-1 15,8 2-1-15,5-3 0 16,6 3 0-16,12 0-1 15,2-2 1-15,8-1 0 0,2 4-2 16,5-4 1-16,5-1-1 16,3 1 1-16,-1 0 1 15,-2-2 0-15,1 0 1 16,-6-4-1-16,-10 1 0 0,-9 1 0 16,-7-3 1-16,-11 1-1 15,-17 2-2-15,-16-2 1 16,-20 4-1-16,-21 0 0 0,-18 0 0 15,-26 5 0-15,-21 3 0 16,-15-3 0-16,-20 3-1 16,-13-1 0-16,-12 3-1 15,-10 0-2-15,2 10-10 0,-4 0-39 16,2-1-27-16,0 6-3 16</inkml:trace>
  <inkml:trace contextRef="#ctx0" brushRef="#br0" timeOffset="6060.22">17218 5170 185 0,'0'0'7'0,"0"0"5"15,0 0 4-15,0 0 2 16,0 0-1-16,-11-3 1 16,11 3 2-16,0 0 2 0,0 0-5 15,18 3-5-15,3 4-1 16,5-2-1-16,14 2 1 16,20 3 1-16,14 0-2 15,18 0-2-15,18 0-1 0,26 0 0 16,18-3-1-16,18-1-2 15,17-1-1-15,15-3 0 16,10 0-1-16,17-2 1 16,11 0-1-16,8 0 0 0,7 3 0 15,11-1 1-15,3 1-1 16,9-1 0-16,4 1 0 16,-3 2 0-16,2-3 0 15,-7 3-1-15,0-3 1 16,-17 1-2-16,-8-1 1 0,-20 1 0 15,-18-3 0-15,-16 0 0 16,-28 0 1-16,-24-5 0 16,-28 2 0-16,-23-1 2 0,-23 1-1 15,-23 1 1-15,-13-1 0 16,-16 1 0-16,-10 2-1 16,-9 0-1-16,0 0-1 15,0 0-1-15,0 0-1 16,-3 5-4-16,-7 0-6 0,-5 7-15 15,2 0-59-15,-14 0-1 16</inkml:trace>
  <inkml:trace contextRef="#ctx0" brushRef="#br0" timeOffset="6926.7365">3361 6168 131 0,'0'0'4'0,"0"0"3"15,0 0 5-15,11 7 4 0,5-1 6 16,10-1 5-16,15 0 0 16,24-1 2-16,24 4-1 15,27-3-4-15,25 0-4 16,29 2-4-16,23-2-9 0,30-5-56 15,14 7-19-15</inkml:trace>
  <inkml:trace contextRef="#ctx0" brushRef="#br0" timeOffset="21184.438">9286 8038 343 0,'0'0'5'0,"0"0"4"15,-6-10 2-15,6 10 1 0,0 0 1 16,-5-7-1-16,5 7-2 16,0 0-1-16,0 0-4 15,0 0-3-15,-5 12-3 16,5 4 0-16,3 6-1 0,2 2 2 16,3 6 0-16,3 2 2 15,7 0 0-15,0 1 0 16,4-1 0-16,6-3 1 15,1-4-1-15,11-1 0 0,-3 0 1 16,11-7-1-16,2-2 1 16,8-6 0-16,5-1-1 15,3-3 1-15,7-3-1 16,1-2 0-16,6-2-1 16,5-3 0-16,2-3 1 15,3-1-2-15,4-1 1 0,3 0-1 16,0-2 1-16,6 0-1 15,2 0 0-15,5 0 0 16,4 3 0-16,3 1 0 0,0-2-1 16,1 3 2-16,7 2-1 15,2 0 0-15,-3 5 0 16,6 0 0-16,-6 0 0 0,3 0 0 16,2 5 1-16,-2 5-1 15,-1-2 1-15,-4 1-1 16,3 3 1-16,-6 0-1 15,-2 6 1-15,0-3 0 0,-9 5-1 16,-5-2 1-16,-4 3 0 16,-7-3 0-16,-10 2-2 15,-10 0 0-15,1-3 1 16,-13 0-1-16,-6 1 0 16,-7-6 0-16,-6 0 0 15,-4-1 0-15,-5-2 2 0,-7-3-1 16,-3-1 0-16,-2-5 1 15,-2 0 0-15,-4 0-1 16,1 0 1-16,0-3 0 0,0-5 0 16,0 4-1-16,0-4 1 15,-3 0 1-15,0-4 0 16,4 0 0-16,-2-1 0 0,0-1 0 16,-4-6 0-16,7 1 0 15,-5-5-1-15,5 0 0 16,-5-1-1-16,4-6 1 15,-7-2-1-15,6-2 0 0,-2-1 1 16,-4-2-1-16,-4 1 2 16,6 2-1-16,-9 5 1 15,3 3 1-15,0 7-1 16,-3 3 0-16,-2 5 0 16,0 12 1-16,0-12-3 15,0 12 0-15,0 0 0 0,0 0-4 16,0 0-2-16,0 0-6 15,0 4-29-15,3 9-45 16,-1-1 1-16</inkml:trace>
  <inkml:trace contextRef="#ctx0" brushRef="#br0" timeOffset="35032.737">13059 16201 272 0,'0'0'3'16,"0"0"0"-16,0 0 0 15,0 0 2-15,10-5 1 16,-1 0 3-16,9-7 0 0,7-4 3 16,12-8-4-16,10-9 2 15,13-8-1-15,15-9 1 16,14-9 0-16,13-13-2 15,17-8 1-15,16-12-3 0,13-4 1 16,12-4-1-16,11-8 0 16,6-4-2-16,9-4 0 15,11-3-1-15,-6-2-1 16,8 5 0-16,-5-6 0 16,3 1 0-16,0-1 1 0,4 6-1 15,-13-1 1-15,-1 6-2 16,-8 7 1-16,-11 5 0 15,-10 9-1-15,-15 9 0 16,-15 7-1-16,-15 9 0 0,-16 11 1 16,-15 7-1-16,-17 12 1 15,-15 5 0-15,-12 8 1 16,-9 7 1-16,-17 5-1 0,-3 5 0 16,-9 5-4-16,0 0-5 15,0 0-15-15,-6 3-51 16,-8 4-9-16</inkml:trace>
  <inkml:trace contextRef="#ctx0" brushRef="#br0" timeOffset="36236.5377">13643 16887 254 0,'0'0'5'0,"0"0"2"16,0 0 1-16,0 0 1 16,0 0 1-16,5-4 2 0,-5 4 1 15,20-14 2-15,-5 5-4 16,6-4-2-16,3-1 0 15,8-6 0-15,5 1-1 16,5-7 0-16,11-4-1 0,4-4-1 16,7-4-2-16,6-4 0 15,7 1-1-15,8-9 0 16,2 0 0-16,7-4 0 16,6 4-1-16,1-4 1 15,4-3 0-15,4 0-1 0,5-3 1 16,-4-1-1-16,10 0 1 15,-7-2-1-15,7 3 0 16,-1-1 0-16,0 0 1 16,-6 2-1-16,1 0 1 0,-5 1-1 15,1 4 0-15,-4-3-1 16,-1 4 0-16,-4-3 0 16,2 2 0-16,-1-4 0 0,-3 2 0 15,0 1-1-15,-1-4 1 16,-4 4 0-16,-2-2-1 15,0 3 1-15,-5 1 0 16,-3 2 0-16,-4 1-1 0,-3 1 1 16,-5-1-1-16,-3 3 1 15,-4 3-1-15,-8-1 1 16,1 1-2-16,-8-4 1 16,-4 6 1-16,-3-2-1 15,-3-1 0-15,-6 1 1 0,-1-1 1 16,-4 1-1-16,-5-1 0 15,0-2 0-15,-4 3 0 16,-4-4-1-16,1 1 1 16,-3 2-2-16,-2-2 1 0,-1 2-1 15,-7 4 0-15,1 1 1 16,-2 3-1-16,-3 3 1 16,0 0 0-16,-8 5-1 0,1 0 0 15,-4 1 0-15,2 3 0 16,-5 0 1-16,-4 1-1 15,-3 5 0-15,-3-5 1 16,-1 4-1-16,-4 3 1 0,-4 0 0 16,3 0 1-16,-2 2-1 15,-4 1-1-15,4-2 2 16,0 2-1-16,2 1 0 16,-2 1 0-16,2 0 0 15,0 2 0-15,3-3 0 16,3 2 0-16,-4 4 0 0,8 2 0 15,0-2 0-15,3 2 0 16,2 2 0-16,3-2-2 16,12 5-4-16,-16-1-5 0,16 1-9 15,-12 0-20-15,12 0-42 16,0 6-3-16</inkml:trace>
  <inkml:trace contextRef="#ctx0" brushRef="#br0" timeOffset="36744.4325">17879 13208 240 0,'0'0'1'0,"0"0"0"16,0 0 2-16,0 0 2 0,5 8 2 15,0 1 4-15,6 6 2 16,3 6 1-16,5 5 0 16,7 4 1-16,3 11 0 15,8 2-2-15,6 7 0 0,6 4-3 16,9 9 1-16,1 6 0 16,8 3-1-16,8 5 1 15,4 9-2-15,6 3 0 16,8 5-1-16,3 5 0 0,6 5-1 15,7 8-2-15,3 5-2 16,8 7 0-16,2-1 0 16,4 4-1-16,-2 3 0 0,6 3 0 15,-1-2 0-15,-4-3-1 16,1-4 1-16,-6 0 0 16,-1-5 0-16,-7-4 1 15,-3-4-2-15,1-2 1 16,-6-6-1-16,-8-5 0 0,7 1-1 15,-6-13 0 1,-3-5 1-16,-4-9-1 0,-10-5 0 16,-6-8-1-16,-12-8-3 15,-7-7-5-15,-16-17-4 0,-7-1-24 16,-4-9-49-16,-28-17-1 16</inkml:trace>
  <inkml:trace contextRef="#ctx0" brushRef="#br0" timeOffset="37560.8467">17216 14795 242 0,'0'0'4'0,"0"0"3"0,17 19-1 15,-2-4 4-15,2 7 2 16,8 7 2-16,7 7 2 0,8 10 2 16,5 1-4-16,7 10 0 15,2 3 1-15,6 4 1 16,4 3-4-16,7 2-1 15,3 3-2-15,3 3-1 0,4 2 0 16,2 4-2-16,4 0-1 16,4 4-2-16,4-1 0 15,1 4-1-15,5-2 0 16,3-2 0-16,1 2-1 16,-3-1 0-16,-2 2-1 15,1-5 1-15,1-4 1 0,-5 2 1 16,-3-1-1-16,-2 0 1 15,-2-2 0-15,-3 2 0 16,2-7 1-16,-49-37-3 0,8 7-1 16,-2-2 0-16,4 3 0 15,-4-4 0-15,5 8 0 16,-3-5-1-16,1 5 1 16,-1-2 1-16,-1-1-1 0,-5-5 0 15,0 6 0-15,-2-6-3 16,-3 2-5-16,-2-4-7 15,-3-6-13-15,1-4-47 16,-6-6-8-16</inkml:trace>
  <inkml:trace contextRef="#ctx0" brushRef="#br0" timeOffset="37693.7827">20554 17732 246 0,'0'0'7'16,"0"0"3"-16,0 0-1 15,0 0 3-15,0 0-6 0,0 0-47 16,0 0-16-16</inkml:trace>
  <inkml:trace contextRef="#ctx0" brushRef="#br0" timeOffset="38845.2402">17489 13955 246 0,'0'0'8'0,"0"0"3"16,0 0 4-16,-8 9 3 0,8-9 1 16,0 0 2-16,-12 11-1 15,12-11 3-15,0 0-5 16,0 0-4-16,0 0-2 0,9-6-2 16,17-14-2-16,8-10-1 15,14-6 0-15,12-13 0 16,16-6-3-16,14-15-2 15,12-2 0-15,7-10-1 16,8 1 0-16,-2-2 1 0,-3 4-1 16,-3 3 0-16,-13 4 2 15,-1 8-1-15,-15 4 1 16,-11 13-1-16,-12 3 0 0,-9 11 1 16,-13 6 0-16,-8 10 1 15,-10 2-2-15,-7 5 1 16,-10 10-1-16,10-5-1 15,-10 5-2-15,0 0 0 16,0 0-3-16,-2 8-3 0,2 1-5 16,0-9-11-16,-10 10-57 15,2 5-4-15</inkml:trace>
  <inkml:trace contextRef="#ctx0" brushRef="#br0" timeOffset="39718.2137">17996 13251 279 0,'0'0'7'0,"0"0"5"15,0 0 1-15,0 0 2 16,0 0 0-16,0-11 1 16,0 11 2-16,13-19 2 0,1 3-8 15,9-3-3-15,11-5-2 16,7-8 0-16,15-6 1 16,8-4-3-16,9-6-1 0,5 1 0 15,8-3 0-15,-4 4-1 16,-2 2-1-16,-6 1-1 15,-7 6 1-15,-9 2 0 16,-11 8 0-16,-10 3-1 0,-7 1 1 16,-8 8 0-16,-4 3 0 15,-11 2 0-15,-7 10-1 16,10-13-1-16,-10 13-1 16,0 0-1-16,0 0-1 15,0 0-2-15,0 0-2 0,0 0-2 16,-8 8-3-16,8-8-4 15,-12 9-5-15,3-1-7 16,-2-2-7-16,1 0-10 16,3-2-9-16,7-4-12 0,-15 9-5 15</inkml:trace>
  <inkml:trace contextRef="#ctx0" brushRef="#br0" timeOffset="40610.5152">18889 12623 205 0,'0'0'11'0,"0"0"5"0,-9-1 2 15,9 1 0-15,0 0 1 16,0 0 0-16,0 0 1 16,0-11-1-16,16 7-9 15,-8 1-4-15,9-2-2 0,-4-1 2 16,9 4-2-16,-3 0-1 16,3 2 2-16,-1 0 0 15,-4 4-1-15,0 4 1 16,1 8 0-16,-1 1 0 0,-2 5 0 15,-3 2-1-15,1 7 1 16,-1-1-2-16,0-1 0 16,-1 2-1-16,-1 0 0 15,-3-1 0-15,-1-6-1 0,3-5 0 16,-1 1-1-16,-6-6 1 16,-1-2-1-16,-1-12 0 15,6 10-2-15,-6-10 0 0,0 0-3 16,3-6-3-16,-3 6-3 15,0-19-2-15,0 5-3 16,-3 1-2-16,-3-3-1 16,3 4 2-16,-2-3 1 0,-2 8 4 15,1-5 3-15,6 12 6 16,-12-10 3-16,12 10 5 16,-10-7 5-16,10 7 1 15,0 0 2-15,-11-5-3 16,11 5 0-16,0 0-2 15,-9 7-3-15,4 3-1 0,-2 2-2 16,-1 3-2-16,0 2 0 16,1-2 0-16,0 3-1 15,-1-6-1-15,1 6-2 0,4-12-4 16,3-6 0-16,-5 13-5 16,5-13-2-16,0 0 1 15,0-13 0-15,0-1 4 16,0-5 6-16,0-7 5 0,0-6 6 15,0-5 4-15,0-3 7 16,-4 1 3-16,-1-1 0 16,-3 3 1-16,-2 10-3 0,-2 0-3 15,1 6-4-15,-1 9-3 16,-6 12-2-16,2 5-3 16,-9 13-4-16,3 9 0 15,2 7 0-15,-3 9-2 16,5 6 2-16,4 3 0 15,3 0 0-15,11 0 0 0,0-5 0 16,13-5 0-16,6-4 0 16,5-11 0-16,3-5 2 15,2-8-2-15,4-8 2 0,-4-4 0 16,1-4 1-16,-5-13 0 16,-2-5 1-16,-6-10 0 15,-4-8 0-15,-4-3-1 16,-9-5 1-16,0-4-1 0,-12 3 0 15,-5 2-1-15,-8 11 0 16,-8 5-2-16,-1 15 1 16,-6 14-1-16,-4 5-3 0,3 17-6 15,-1 6-12-15,2 1-59 16,3 18-2-16</inkml:trace>
  <inkml:trace contextRef="#ctx0" brushRef="#br0" timeOffset="41045.4939">18138 13704 318 0,'0'0'5'0,"0"0"1"15,0 0 3-15,3-5 2 16,-3 5 2-16,19-15 2 0,2 6 1 16,7-9 1-16,7-2-3 15,10-10-3-15,8-6-1 16,11-7-3-16,8-4-1 15,3-5-1-15,4-2-2 16,-4-4 0-16,-1 7 0 0,-7-2 0 16,-7 9-1-16,-12 5 0 15,-10 6 1-15,-10 6 0 16,-7 4-1-16,-9 9 0 0,-5 4-1 16,-7 10-2-16,3-11-3 15,-3 11-4-15,0 0-10 16,-15 14-35-16,0 0-31 0,-2 4-4 15</inkml:trace>
  <inkml:trace contextRef="#ctx0" brushRef="#br0" timeOffset="41741.5165">17616 13771 307 0,'0'0'5'0,"0"0"4"0,-7-3 2 15,7 3 1-15,-13 0 1 16,13 0 1-16,-17 0 1 0,4 3-1 16,1 9-5-16,-4 5-2 15,2 4-3-15,-2 5-1 16,7 5-1-16,-1 0 0 15,4 1 0-15,6-2 0 0,9-5 1 16,7-7 1-16,7-4-1 16,7-9 1-16,5-5 0 15,2-7 0-15,5-8 1 16,-4-5 0-16,-2-2 0 16,-10-10 0-16,-6 2 0 15,-11-5 0-15,-9 0-1 0,-9 8 0 16,-14 0 0-16,-9 10-2 15,-8 5-1-15,-5 12 0 16,-1 5-1-16,-5 15 0 16,4 6 0-16,7 3-2 0,8 2-5 15,14 6-20-15,18-2-55 16,8-11-2-16</inkml:trace>
  <inkml:trace contextRef="#ctx0" brushRef="#br0" timeOffset="47844.3665">19154 12983 322 0,'0'0'6'0,"0"0"2"0,0 0 3 16,0 0 1-16,0 0 1 15,10-5 2-15,0 5-1 16,6 5 1-16,5 5-4 0,7 9-3 15,8 12-2-15,8 8 0 16,8 9-1-16,0 8 0 16,5 6-1-16,-2 7 0 15,0 1 1-15,-9 5-1 0,-3-4 1 16,-6 3 1-16,-6-6-1 16,-2-5 0-16,-4-3 0 15,-6-4 0-15,1-3-2 0,-4-14 0 16,1-1-3-16,-4-11 0 15,-1-8-2-15,2-1-2 16,-3-7-3-16,3-9-10 16,-7-2-32-16,6-8-36 15,2-4-3-15</inkml:trace>
  <inkml:trace contextRef="#ctx0" brushRef="#br0" timeOffset="48322.5487">19245 12909 271 0,'0'0'6'0,"0"0"0"15,0-11-2-15,0 11 1 16,0 0 2-16,9 0 0 0,1 7 1 16,1 10 2-16,8 7-6 15,3 10 1-15,6 3 1 16,1 13 1-16,4 2-1 0,-1 5 0 16,5 3-1-16,-6 1 1 15,3 1 0-15,-5-3-2 16,1 2 0-16,-5-7-7 15,-5-2-8-15,-3-3-27 0,-4-8-34 16,-1-5-5-16</inkml:trace>
  <inkml:trace contextRef="#ctx0" brushRef="#br0" timeOffset="49235.1225">17519 13800 1 0,'0'0'0'16,"0"0"0"-16</inkml:trace>
  <inkml:trace contextRef="#ctx0" brushRef="#br0" timeOffset="51473.5142">16529 13771 123 0,'0'0'7'0,"0"0"1"0,0 0 4 16,0 0 2-16,0 0 3 16,0 0 3-16,0 0 3 15,0 0 3-15,0 0-6 16,0 0 0-16,0 0-3 0,0 0 0 16,0-10-4-16,0 10-2 15,0-13-3-15,3 3-1 16,-1-2-1-16,3 0-1 15,-3-1 0-15,6-4 0 0,-3 0-2 16,5-4 0-16,-1 4-1 16,5-5-1-16,-2-5 0 15,4 5-1-15,2-6 1 0,0 1-1 16,5-2 1-16,2-1 0 16,-4 0 0-16,9-2 1 15,-2 0 1-15,4-1-1 16,3-1 0-16,0-1 1 15,2-3-1-15,5 4 0 16,3-3 1-16,4 2-1 16,4 1 1-16,4-1-1 0,5-3 0 15,3 4-1-15,2 2 1 16,5 5-2-16,-2-1 1 16,-3 9 0-16,0 4-1 0,-5 3 0 15,-5 7 0-15,-5 1 0 16,-1 4 1-16,-7 0-1 15,-5 6 0-15,-1-1 0 0,-5-3 1 16,-4 6-1-16,-1-5 1 16,-6 2-1-16,-5-3 0 15,-5 0 1-15,-1 1 0 0,-11-3 1 16,10 2-1-16,-10-2 0 16,0 0 1-16,0 0 1 15,0 0-1-15,0 0 1 16,0 0-1-16,0 0-1 15,0 0 0-15,0 0-2 0,0 0-2 16,-8 13-4-16,8-13-8 16,-15 12-13-16,5 0-35 15,1-4-18-15</inkml:trace>
  <inkml:trace contextRef="#ctx0" brushRef="#br0" timeOffset="51945.2107">17904 12658 335 0,'0'0'6'0,"0"0"4"0,0 0 1 15,0 0 3-15,0 0-1 16,0 0-1-16,0 0 0 16,0 0 1-16,0 0-5 0,13-7-4 15,-1 7-1-15,6-2-1 16,3 2-1-16,4 0 2 0,5 0-1 15,0 0-1-15,0 0 0 16,0 0-1-16,-3 5 0 16,-7-1 0-16,-3 4 0 15,-2 2 0-15,-7-1 1 16,-3 9-1-16,-5 2 1 16,-8 3 0-16,-4 3 0 0,-3 2 1 15,-8 4 0-15,-3 2-2 16,-3-4-2-16,1 3-4 15,0-7-6-15,3 4-17 16,2 2-42-16,1-9-11 0</inkml:trace>
  <inkml:trace contextRef="#ctx0" brushRef="#br0" timeOffset="52528.5398">16532 13424 314 0,'0'0'5'15,"0"0"4"-15,0 0 2 0,0 0 0 16,-8-8-1-16,8 8 1 15,0 0-1-15,-10 8 1 16,3 6-4-16,-3 12-4 16,0 1 0-16,-3 4-1 15,1 7 2-15,-6-3 1 16,4-4 0-16,-2 0 0 16,5-4 0-16,0-10-1 0,1-4 0 15,2-4-1-15,8-9 1 16,-4 7-1-16,4-7 0 15,0 0-1-15,0 0-1 16,0 0 0-16,8-4 0 16,4-1-1-16,5 0-1 15,4-2 0-15,6-1 1 0,5 1 0 16,8 2 0-16,4-2 0 16,0 4-4-16,2-1-4 15,1 4-15-15,-7 0-56 0,-1 1-3 16</inkml:trace>
  <inkml:trace contextRef="#ctx0" brushRef="#br0" timeOffset="59256.3294">9387 8150 249 0,'0'0'4'16,"0"0"3"-16,-8-14 4 16,8 6 2-16,-5-5 3 0,1 1 0 15,-1-6 3-15,0-2-1 16,2-1-1-16,-1-2-2 15,-3 1-4-15,3-3-1 16,-1-2-2-16,1-1-2 0,-4-1 0 16,4-1-1-16,-5-2-1 15,2-1-1-15,2 2 0 16,0-1 0-16,1 2-1 16,-1 2 1-16,5 1-1 0,0 3 0 15,0-2 0-15,7 7-1 16,-3-1 0-16,4-2 0 15,2 5 0-15,-2-3 0 16,4-1-1-16,-5 4 1 0,6 2-1 16,-3 1 1-1,2-1-1-15,-2 5 0 0,2 0 1 16,4-1-1-16,3 2 0 16,1 2 0-16,4-1 0 15,6 6 0-15,3-4 0 0,2 2 0 16,2 1 0-16,3 1 1 15,0-1-1-15,2 3 0 16,-3 0 0-16,4 0 0 0,2 0 0 16,0 0 0-16,-1 0 1 15,4 0-1-15,1 0 0 16,3 0 0-16,1 0 0 16,2 0 0-16,0 0 0 0,1 0 1 15,1 0-1-15,1 0 0 16,1 0 0-16,-1 0 0 15,1 0 1-15,1 0-1 16,-3 3 0-16,-1-3 0 16,3 0 0-16,-3 0 0 0,1 2 0 15,-2 1 0-15,0-3 1 16,2 2-1-16,1-2 0 16,1 2 0-16,1-2 0 15,0 0 0-15,0 0 1 0,-1 0-1 16,-5 3 0-16,3-3 0 15,-2 0 0-15,-3 0 0 16,-2 0 1-16,0 0-1 0,0 0 0 16,0 0 0-16,4 0 0 15,1-3 0-15,-3 1 0 16,8 2 1-16,-4-5-1 0,4 3 0 16,0 2 0-16,-1 0 0 15,1 0 1-15,2 0-2 16,-4 0 1-16,1 0 0 15,-4 5 1-15,-1-3-1 16,2 0 0-16,-7-2 0 16,1 3 0-16,-2 0 0 0,-2-3 1 15,0 0-1-15,0 0 0 16,0 0 0-16,-2 0 0 16,6 0 1-16,-6 0-1 0,3 2 0 15,-2-2 0-15,-2 2 0 16,-1 1 0-16,-3 0 0 15,-7-2 0-15,-2-1 1 16,5 3-1-16,-7-3 0 0,1 0 0 16,1 0 0-16,0 0 1 15,0 0-1-15,-1-3 0 16,-1 2 0-16,2-5 0 16,-5 6 0-16,0-2-1 0,-2 2 1 15,1-2 0-15,-4 2 0 16,0 0-1-16,0 0 1 15,2 0 0-15,2 0 0 16,-2 0-1-16,-1 0 1 0,-1 0 0 16,-3 0 0-16,3 0-1 15,-4 0 1-15,-2 0 0 16,2 0-1-16,-2 2 1 16,2 0 0-16,0 1 0 0,0 0 0 15,1 1-1-15,-1 1 1 16,2 1-1-16,0 0 1 15,-6 2-1-15,0 2 1 16,1 1-1-16,-2-2 1 0,-2 4-1 16,3 1 1-16,-3-2 0 15,3 8 0-15,-3 0 0 16,-2 0 0-16,4 8 0 16,-4 1 0-16,-2 6 0 0,-2-1 0 15,1 6-1-15,0 2 1 16,-2 3 1-16,3-2 1 15,2-2-1-15,0-2 0 16,2-1 1-16,3 1 0 16,-3-5 0-16,4 0-1 0,-2-2 0 15,0-3-5-15,-3-7-7 16,-1 3-35-16,-3 0-35 16,0-8-2-16</inkml:trace>
  <inkml:trace contextRef="#ctx0" brushRef="#br0" timeOffset="67855.6074">12981 16213 186 0,'0'0'4'16,"0"0"2"-16,-10 7 2 15,4 6 3-15,-5 5 3 0,2 9 1 16,-4 7 4-16,2 15 1 16,1 11-4-16,7 10-1 15,3 5 0-15,2-1-3 16,8 2-3-16,10-6-1 0,10-9-3 15,-1-9-3-15,18-14-2 16,-4-17-4-16,14-7-1 16,2-14-1-16,4-11-1 15,4-6-1-15,-5-8-6 16,0-4-3-16,-4-1 1 16,-7-5 2-16,-6 5 4 0,-12 5 0 15,-5 0 3-15,-12 6 5 16,-3 2 9-16,-12 5 5 15,-1-1 1-15,-4 5 2 0,-9-2-3 16,4 5-2-16,-6 3 0 16,0-1-10-16,-3 3-12 15,6 8-33-15,0 0-25 16</inkml:trace>
  <inkml:trace contextRef="#ctx0" brushRef="#br0" timeOffset="70136.5517">12721 16682 52 0,'0'0'6'0,"0"0"1"16,-8 5 3-16,8-5 0 16,-7 10 3-16,7-10 3 0,-3 9 0 15,3-9 1-15,0 15-2 16,0-15 2-16,18 5 1 15,4-5 4-15,5-7-3 16,6-6 1-16,9-9-1 0,12-1-3 16,4-11-1-16,14 2-4 15,0-3-4-15,3 0-9 16,-3 5-13-16,-8 4-28 16,-4 8-25-16,-18 8-4 15</inkml:trace>
  <inkml:trace contextRef="#ctx0" brushRef="#br0" timeOffset="70371.6546">12610 16801 295 0,'0'0'1'0,"-8"0"-1"0,8 0-1 15,-11 2 2-15,11-2 2 16,5-5 0-16,15-2 2 15,13-8 1-15,14-11 3 0,20-5 0 16,10-4 0-16,12-5-1 16,9 3-5-16,1 0-5 0,-9 4-6 15,-11 2-9-15,-12 14-18 16,-9 11-27-16,-25 2-15 16</inkml:trace>
  <inkml:trace contextRef="#ctx0" brushRef="#br0" timeOffset="70923.2061">12680 15299 216 0,'0'0'3'0,"0"0"-2"15,0 0 4-15,0 23 5 16,0 14 2-16,3 15 3 0,0 17-2 16,5 18 4-16,-2 15-3 15,4 9-1-15,4 10-1 16,-2-7-6-16,3-8-3 16,-6-11-2-16,4-11-3 0,-6-7-4 15,1-16-4-15,-3-8-9 16,-5-16-12-16,0-8-22 15,-3-6-20-15</inkml:trace>
  <inkml:trace contextRef="#ctx0" brushRef="#br0" timeOffset="71458.3902">12589 15287 144 0,'0'0'5'16,"0"0"4"-16,0 0 5 15,2-11 4-15,-2 11 2 0,0 0-2 16,0 0-2-16,5-9 2 16,-5 9-5-16,0 0-1 15,13 8-3-15,4-4-3 0,3 1-1 16,12-2 2-16,3-3 2 15,12 0 0-15,6-11-2 16,3 2-1-16,4-3-2 16,-5-3-1-16,2 0-1 15,-11 2-1-15,-5 3 0 0,-7 3-1 16,-8 7 0-16,-9 0 1 16,-4 13 0-16,-9 4 0 15,-1 10 2-15,-3 9 0 16,0 13 2-16,-3 9 0 15,-1 12 0-15,4 5 0 0,0 5 0 16,0 8 0-16,0-1-2 16,0-1 1-16,0-1-1 0,-2-2-1 15,-2-5 0-15,0-7 0 16,-1-6-1-16,-3-6-2 16,4-6 0-16,-5-9-2 15,6-7 0-15,-3-10-3 0,1-4-2 16,-1-11-6-16,5-2-7 15,1-10-3-15,-12 0-3 16,12 0-9-16,-16-10-16 16,16 10-15-16,-17-12-9 0</inkml:trace>
  <inkml:trace contextRef="#ctx0" brushRef="#br0" timeOffset="72143.0514">12626 15477 204 0,'0'0'9'0,"0"0"5"15,0 0-2-15,0 0 0 16,-7 0 3-16,7 20 4 16,0 16 1-16,0 15 2 15,0 14-9-15,0 21-3 16,0 13 1-16,0 8 1 16,0 1-4-16,0 0-3 0,0-14-3 15,-3-8 0-15,1-11 0 16,-3-13-3-16,0-13 2 15,-1-6-1-15,-1-10 0 16,5-10 0-16,-3-4 0 0,0-6-1 16,5-3 0-16,0-10 1 15,0 0 0-15,5-10-2 0,2-4 0 16,11 1 0-16,1-2-1 16,2 2 1-16,6 1 1 15,3 3 0-15,7 1 0 16,-2 6 0-16,7 2 2 0,-5 0 0 15,5 0 0-15,-1 0 0 16,0 0 1-16,-1 0 0 16,-2-2-1-16,2-2 1 15,-8-1-1-15,-1 0 1 16,-5-2 0-16,-3-1 0 16,-6 1-1-16,-4-5 1 0,-4 0-1 15,-9-3 0-15,0-7 0 16,0-3 0-16,-9-13-2 15,-2-3-1-15,-1-16 0 16,5-8-2-16,-6-12 0 0,6-4 0 16,2-9 0-16,0-4 1 15,0 2 0-15,-1 6 1 0,-2 7-1 16,4 14-4-16,-3 13-9 16,2 15-14-16,0 24-26 15,5 13-17-15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1-04-04T08:13:48.17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1089 3079 97 0,'0'0'3'0,"0"0"4"16,0 0 2-16,0 0 3 15,0 0 3-15,15 2 4 0,-15-2 1 16,23 8 4-16,-9-1-1 16,9-2-2-16,4 3-3 15,6-1-1-15,8 1-1 16,5-2-1-16,11 2-2 0,8 0-1 16,8-6-1-16,8 4 0 15,11-4 0-15,6 4-4 16,10-6 0-16,10 0-2 15,8 0-1-15,4 0-1 16,11 0-1-16,5 0-1 16,10-3 0-16,4 3 0 0,8 0 0 15,7-3 0-15,4 3 0 16,11-5-1-16,5 0 1 16,6 3 0-16,8-4 0 0,5 2-1 15,7-2 1-15,8 2 0 16,2 1 0-16,5-2 0 15,5 2-1-15,5-1 1 0,1-1-1 16,6-1 1-16,3 4 0 16,5 0-1-16,8-1 0 15,2 1 1-15,7 0-1 16,3 2 0-16,5 0 0 16,2 0 0-16,3 0-1 15,0 0 1-15,-5 0 0 0,2 2-1 16,-10 5 1-16,4-2 0 15,-1 3 0-15,-8-1 0 16,-7 2 0-16,0 2 0 16,0-1 0-16,-7-2 0 0,-4-3 0 15,-11-1 0-15,-8 1 0 16,-12-2-1-16,-11-1 1 16,-17-2-1-16,-16 0 1 0,-16 0 0 15,-17 0 0-15,-23 0 0 16,-20-2 0-16,-24 2 1 15,-16 0-1-15,-18-3 2 16,-14 3-1-16,-13 0-1 0,-10 0 0 16,-9 0-6-16,0 0-5 15,0 0-20-15,0 0-42 16,2 7-4-16</inkml:trace>
  <inkml:trace contextRef="#ctx0" brushRef="#br0" timeOffset="7653.1747">12604 6166 161 0,'0'0'6'0,"-10"0"6"0,10 0 4 16,-12-3 3-16,4 3 0 0,8 0-2 15,-13 0-1-15,13 0 1 16,0 0-3-16,0 0-2 16,16 11-3-16,11-7 2 15,15 4 0-15,11-1 3 0,18 0 2 16,21 1-1-16,16 1-2 16,9-1-3-16,14-1-1 15,8 1-2-15,3 1-2 0,14 0 0 16,4-1-1-16,6 1-1 15,8 3 0-15,10-2 0 16,4 0-1-16,10 2 0 0,0-2-1 16,2 2 0-16,-5-1 0 15,-8-1 0-15,-3-1 0 16,-12-1 0-16,-6-3 0 16,-15-5-1-16,-9 2 1 15,-13-2 0-15,-14-4 0 16,-14-2-1-16,-11 1 1 0,-17-2 0 15,-21 5 0-15,-10-4 1 16,-10 3 0-16,-11 2 0 16,-9-2 1-16,-12 3 0 15,0 0-1-15,0 0-2 0,0 0-3 16,0 0-7-16,0 0-11 16,-5-8-34-16,5 8-27 15,-18-3-4-15</inkml:trace>
  <inkml:trace contextRef="#ctx0" brushRef="#br0" timeOffset="8703.9223">2479 7328 263 0,'0'0'3'15,"0"0"0"-15,0 0-1 16,0 0 1-16,9 0 3 16,-9 0 1-16,22 0 3 0,-3 0 1 15,13 0-1-15,10 3 1 16,13-3 2-16,14 0 0 16,15 0 1-16,18 0-3 15,10 0-1-15,15-3-1 16,10-2-2-16,8-1 0 0,9 2-2 15,5-4-1-15,-1-2-1 16,1 0-1-16,-1 0 0 16,-13 0-1-16,-7 1 0 15,-11-1 1-15,-13 0-1 16,-11 2 1-16,-15 4 0 0,-13-1-1 16,-16 2 0-16,-6 0 0 15,-17 3 0-15,-8 0 0 0,-10 0-1 16,-6 0-4-16,-12 0-9 15,8-2-20-15,-8 2-46 16,0 0-3-16</inkml:trace>
  <inkml:trace contextRef="#ctx0" brushRef="#br0" timeOffset="16315.5473">14702 7120 284 0,'0'0'6'16,"0"0"3"-16,0 0 3 16,0 0 2-16,-10 0-1 0,10 0 1 15,0 0 0-15,0 0 0 16,0 0-5-16,0 0-4 16,0 0-1-16,3 9 0 15,10-4 1-15,9 3 0 0,12-1 2 16,8 3 1-16,13 0 0 15,14-1 0-15,7 2-1 16,8-1-1-16,6-2-1 0,4-2 0 16,5 0-1-16,5-1-1 15,6-2 1-15,-4-2-1 16,11 2-1-16,-2-3 1 16,0 3-1-16,-7-3-1 15,0 0 0-15,-10 0 0 0,0 0 0 16,-9 0 0-16,-5-6 0 15,-3 2 0-15,-7-4 0 16,-4 1 0-16,-5-6 1 16,-5-5-1-16,-7 1 1 15,-2 0-1-15,-1-3 0 0,-9-1 1 16,-4 0-1-16,-2 1 0 16,-2 0 0-16,-6 3-1 15,-2 0 1-15,-5 0 1 0,-3 1-2 16,-3 2 0-16,-1-1 0 15,-2-4 0-15,-5-1 0 16,2 0 0-16,-3-3 0 0,3 1 0 16,-3-3 0-16,-2 0 0 15,-1 3 0-15,-2-1 0 16,0 1 0-16,0 5 0 16,-7-3 0-16,-4 0 0 0,-2 1 0 15,-4-1 0-15,-4 2 0 16,-4-3 0-16,-3-3 0 15,-6 4 0-15,-1-1 0 16,-3-1 0-16,1-1 0 16,-5 0 0-16,-6 4 0 15,4 2 0-15,-8-1 0 0,-1 4 0 16,-7 1 0-16,1 1 0 16,-8 4 0-16,-7 1 0 15,-6 4 0-15,-3 1 0 0,-6-1 0 16,-3 0 0-16,-2 3 0 15,-6 0 0-15,4 3 0 16,1 0 0-16,3 2 0 0,5-1 0 16,2 7 0-16,5-1 0 15,6 5 0-15,5 2 0 16,1 5 0-16,8 3 0 16,7 2 0-16,10 6 0 0,6 0-6 15,7 3 0-15,15 6-8 16,7-1-22-16,8 7-48 15,18-4-2-15</inkml:trace>
  <inkml:trace contextRef="#ctx0" brushRef="#br0" timeOffset="17346.8408">2516 8162 214 0,'0'0'9'0,"0"0"3"16,0 0 4-16,0 0 0 16,0 0 1-16,0 0-2 15,8-5-1-15,-8 5-1 0,0 0-7 16,0 0-3-16,9 8-2 15,6-3 0-15,5 4 2 16,15 4 2-16,8-3 3 16,19 4 2-16,9-4 3 15,17 4-2-15,16-8 0 16,17 2 0-16,12-2-2 0,14-6-1 16,4 0-1-16,13-6-1 15,4 1-1-15,2-2-1 0,2 1 0 16,-6 2-1-16,-11 1-1 15,-7 0-1-15,-13 3 1 16,-8 0-1-16,-19 0 0 0,-5 0 0 16,-24 0 0-16,-4 0 0 15,-20 0 0-15,-12 0 0 16,-7 0 0-16,-11 0 0 16,-10 0 0-16,-5 0 1 15,-10 0-1-15,0 0 1 0,0 0 0 16,0 0-1-16,0 0 1 15,0 0-1-15,0 0-6 16,0 0-13-16,0 0-29 16,0 0-35-16,0 0-3 15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1-04-04T08:14:42.478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F0"/>
    </inkml:brush>
    <inkml:brush xml:id="br2">
      <inkml:brushProperty name="width" value="0.05292" units="cm"/>
      <inkml:brushProperty name="height" value="0.05292" units="cm"/>
      <inkml:brushProperty name="color" value="#FFFF00"/>
    </inkml:brush>
    <inkml:brush xml:id="br3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1378 3052 195 0,'0'0'3'0,"0"0"3"15,0 0 4-15,0 0 3 16,0 0 2-16,9 0 3 16,4 0 2-16,2-2 2 15,6 2-2-15,3 0-3 0,2 0-1 16,4 0-2-16,6 0-2 15,6-3-1-15,5 3-2 16,5-3-1-16,2 1 0 16,11-1-1-16,2-2-1 0,6 1 0 15,6-2-1-15,10 2-1 16,3-7 0-16,11 2-1 16,3-2 0-16,9 2 0 15,7-1-1-15,4-2 0 16,1 0-1-16,3 1 1 15,-1 2-1-15,2 0 1 0,2 2 0 16,-3-1 1-16,5 2-1 16,-3 0 0-16,5 1 0 15,2-2 0-15,2 2-1 16,1-2 0-16,5-3-1 0,2 0 1 16,4 0-1-16,-2-1 0 15,3-1 0-15,0 3 1 0,0-1-1 16,0 0 1-16,-2 3-1 15,-1-3 0-15,-4 2 1 16,0 4-1-16,-3-4 1 16,-3 0-1-16,-1 4 0 0,-4-4 0 15,1-1 0-15,-3 3 0 16,0-1 0-16,1 2-1 16,0-3 1-16,-4 1 0 15,-2-1 1-15,0 1-1 16,4 2 0-16,-4 0-1 15,-5 0 1-15,0 3 0 0,5 0 0 16,-2 2 0-16,0 0 0 16,2 2 1-16,-2 3 0 15,5-3-1-15,0 3 1 16,-1-2-1-16,4 2 1 0,-4-3-1 16,5 0 0-16,2 1 0 15,-5-1 0-15,2 1 0 16,2 1 1-16,2-1-1 0,-4-1 0 15,6 1 0-15,-4-3 0 16,4 3 1-16,6 2 0 16,-2-5-1-16,-4 0 0 15,3 0 0-15,3 2 1 0,-10-2-1 16,2 0 1-16,-10 2-1 16,-2-2 0-16,-8 0 0 15,-10 0 1-15,-9 0-1 16,-11-2 0-16,-4 2 0 15,-16-2 1-15,-7-1-1 0,-16 3 0 16,-7 0 1-16,-14-2-1 16,-5 2 1-16,-5-3-1 15,-15 3 0-15,9-3-1 16,-9 3-1-16,0 0-2 0,0 0-2 16,-4 0-4-16,4 0-8 15,-22 6-19-15,-4-1-46 0,9-1 0 16</inkml:trace>
  <inkml:trace contextRef="#ctx0" brushRef="#br0" timeOffset="1400.5641">1548 2842 251 0,'0'0'5'16,"0"0"3"-16,0 0 0 0,0 0 2 15,0 0-3-15,0 0 1 16,0 4-1-16,0-4 2 16,9 3-4-16,3-1 1 0,8 1-1 15,7-1 1-15,13 1 3 16,4 0 2-16,16 1 2 15,5-1-2-15,12-3 1 16,3 2-3-16,7-2-1 0,2 0 0 16,8 0-2-16,2-5-1 15,5 1 0-15,4-2-1 16,4 1-1-16,10 0-1 0,0 1 0 16,7-2 0-1,-3 1-1-15,11 4 0 0,0-4 0 16,2 5 0-16,0 0 0 15,5 0 0-15,-2 0 1 16,-1 0-1-16,4 0-1 16,-3 0 1-16,-1 0 0 0,1 0 0 15,0 0 0-15,-3 0-1 16,-2 0 1-16,5 0-1 16,-7 0 0-16,8 0 0 15,-9 0 1-15,3 0-1 0,-1 0 0 16,4 6 1-16,-9-3 0 15,2 2-1-15,1-2 1 16,-5 1 0-16,-3 1-1 0,1 0 1 16,-2 1 0-16,-3-2-1 15,2 1 1-15,0 0-1 16,-2 0 1-16,-3-1-3 16,5-1 1-16,3 5 0 0,-5-4-1 15,5-2 1-15,-3 4-1 16,2-1 1-16,4-2 0 15,-3-2 1-15,2 2 0 16,-5-1 1-16,3 2-1 16,-2 0 0-16,-1 0 0 0,-2-3 1 15,0 2-2-15,-1 2 1 16,6-2 1-16,0-1-1 16,-1 0 0-16,3 1 0 15,1-1 0-15,4 1 1 0,-5-1-1 16,6 1 1-16,-8-1-1 15,2 3 0-15,-3 0 1 16,0 0-1-16,-10 0 0 0,-7-1 1 16,1 4-1-16,-12-3 0 15,-2 2 0-15,-7 1 0 16,-4-5 1-16,-9 3-2 16,-5-2 0-16,-7 0-1 0,-4-1-2 15,-11-1-2-15,-9 1-5 16,-5-1-4-16,-10 1-9 15,-3 2-23-15,-12-5-31 16,7 0-3-16</inkml:trace>
  <inkml:trace contextRef="#ctx0" brushRef="#br0" timeOffset="20596.6984">2337 11843 197 0,'0'0'1'16,"0"0"-1"-16,0 0 0 15,0 0 3-15,0 0 5 0,0 0 7 16,0 0 6-16,0 0 4 16,0 0 1-16,0 0 1 15,0 0-1-15,0 0 0 16,0 0-4-16,0 0-8 0,0 0-3 16,0 0-3-16,0 0-2 15,0 0 0-15,5-7-1 16,-5 7 0-16,0 0 0 15,3-13-2-15,-3 13 0 16,0 0 0-16,5-9-2 0,-5 9 1 16,0 0-1-16,4-13 0 15,-4 13 0-15,0 0 0 16,8-9-1-16,-8 9 1 0,4-10-1 16,-4 10 1-16,11-18-1 15,-4 8 1-15,3-2-1 16,3-5 0-16,1 0 1 15,7-6 0-15,4-2 0 0,0 0 0 16,7-5-1-16,3 1 1 16,2-4 0-16,7 1-1 15,4 1 0-15,-1-5 0 16,7 2-1-16,3 0 1 16,1-2 0-16,6 2-1 0,3-3 1 15,3 2 0-15,5 1-1 16,2-3 1-16,2 1 1 15,6 2-3-15,2 0 2 16,2 1-1-16,3 1 0 0,3 2 1 16,-4 3 0-16,4 1-1 15,1 5 0-15,-3 3 2 16,2-1-1-16,-1 3 0 0,1 4 1 16,-3 0-1-16,7 4 0 15,-5-1 1-15,5 3-1 16,-3 4 0-16,3 2 1 15,-5 0-1-15,3 5 1 16,0 5-1-16,-2 0 0 0,2 4 1 16,-5 4-1-16,-3 2 0 15,1 2 0-15,-1 5 0 16,-5 1 1-16,1 5 0 16,-5-2 0-16,-1 6 0 0,-4 3 1 15,-1 2 0-15,-1-2-1 16,-1 9 2-16,-6-2-3 15,-1 3 2-15,-4 4-1 0,-3 0 0 16,2 7 0-16,-3-1 0 16,-2 4-1-16,-3 2 1 15,-3-1 0-15,2 4 0 16,-3-2-1-16,-4 5 1 0,0-3 0 16,-1-1 0-16,-6 5-1 15,0-1 1-15,1-1-1 16,-3 1 0-16,-3-2-1 15,-2 1 1-15,-3 1-1 0,-5 3 2 16,1-1-1-16,-6 0 0 16,0 6 0-16,-4-3 0 15,-3 0 1-15,-1 1-1 16,-4 7 0-16,1-8 0 16,-6 3 0-16,0-2 0 0,-6 1 0 15,-1 1 0-15,-7-3 1 16,-2 1 0-16,-3-1 1 15,-4 3 0-15,-7-5-2 0,1 2 0 16,-6-4 0-16,-2 2 0 16,-4-1 0-16,0 0 0 15,-5-2 0-15,2 2 0 16,-8-2 0-16,-1 0 0 0,-3 0 0 16,-2 0 0-16,-2-3 0 15,1 1 0-15,-3-7 0 16,-6 5 0-16,5-9 0 15,2-2 0-15,-6 1 0 0,3-7 0 16,-1-1 0-16,-2-4 0 16,-3 3 0-16,2-8 0 15,2-1 0-15,-8 0 0 16,-1-3 0-16,-5 1 0 0,1-5 0 16,-8 2 0-16,0 2 0 15,-3-5 0-15,-2-2 0 16,-2-1 0-16,4 0 0 15,-2-5 0-15,0 1 0 16,8-5 0-16,-4-3 0 0,4-2 0 16,0-3 0-16,2 3 0 15,-1-3 0-15,2 0 0 16,1 1 0-16,-5-3 0 16,4-3 0-16,-4 1 0 0,0-5 0 15,1-3 0-15,-1 0 0 16,-1 0 0-16,1-8 0 15,0-2 0-15,5 0 0 0,2-3 0 16,0 1 0-16,1-2 0 16,2-1 0-1,6-1 0-15,5-1 0 0,-3 0 0 16,7-3 0-16,-2 1 0 16,2-3 0-16,5 1 0 15,2-1 0-15,1 2 0 0,6-2 0 16,-2 2 0-16,6-2 0 15,5 2 0-15,1 5 0 16,2 0 0-16,4 3 0 0,8 2 0 16,0 3 0-16,6 1-3 15,2 2-4-15,14 4-5 16,-12-3-9-16,12 3-20 16,0 0-45-16,4 3-2 0</inkml:trace>
  <inkml:trace contextRef="#ctx0" brushRef="#br0" timeOffset="20709.7978">2476 15594 362 0,'0'0'1'0,"0"0"1"0,0 0 1 15,-2 10-2-15,2-10-5 0,0 16-17 16,0-8-48-16,0-8-4 16</inkml:trace>
  <inkml:trace contextRef="#ctx0" brushRef="#br0" timeOffset="22951.2332">2120 15705 424 0,'0'0'1'0,"0"0"-1"16,0 0 0-16,0 0 0 15,0 0-6-15,0 0-17 16,0 0-54-16,21-2-1 16</inkml:trace>
  <inkml:trace contextRef="#ctx0" brushRef="#br0" timeOffset="23080.6954">2198 15637 433 0,'0'0'0'0,"0"0"0"15,0 7-6-15,0-7-35 16,5 10-37-16,1-10-3 16</inkml:trace>
  <inkml:trace contextRef="#ctx0" brushRef="#br0" timeOffset="27352.523">6108 13130 269 0,'0'0'2'0,"15"-6"-1"16,-3 12-50-16,11-12-13 15</inkml:trace>
  <inkml:trace contextRef="#ctx0" brushRef="#br0" timeOffset="35460.1807">1755 10478 228 0,'0'0'5'16,"0"0"2"-16,0 0 2 0,0 0 1 16,0 0-1-16,0 0 0 15,-5 3-2-15,-2 6-1 16,-3 6-3-16,-3 8-4 0,-3 9 1 15,-7 13-4-15,-2 7 2 16,0 8 0-16,-3 3 2 16,1 14 1-16,-1 3 1 15,0 4 1-15,0 2 0 16,-2 1 1-16,3 0 0 0,-3 5 0 16,3 9 0-16,-1-7-1 15,1 0-1-15,4 0 0 16,1 1 0-16,5 4 2 15,1 2-2-15,2 1 1 0,2 0 0 16,-4-1 0-16,4 1 1 16,-4 2 0-16,5 2 1 15,-5-9-2-15,7 0 1 16,-3-4-1-16,1 2 1 0,2-3-1 16,1 2 2-16,-2-2-3 15,7 4 1-15,-1 1 0 16,-1-4 0-16,5 4 1 15,0 0-2-15,0 2 0 16,9-5 0-16,2-2 0 0,1 4 0 16,6-4 0-16,-4-3 0 15,6 0 0-15,0 7 0 16,0-4 1-16,3 0-1 0,2 5 0 16,7-3-1-16,-2-2-1 15,4-1 1-15,3 0 0 16,8-7-1-16,0 1 0 15,10-5 1-15,0-9-1 0,1-1 0 16,12-8-1-16,-1-6-2 16,9-3-2-16,2-9-3 15,2 1-6-15,-1-13-18 16,-2-5-39-16,2 9-7 0</inkml:trace>
  <inkml:trace contextRef="#ctx0" brushRef="#br0" timeOffset="36252.785">2444 11589 74 0,'0'9'1'15,"-5"4"2"-15,3 6 6 16,-11 3 5-16,3 11 8 15,-4 1 4-15,-4 14 3 0,-2 6 0 16,-5 5 2-16,3 4-3 16,2 11-4-16,-1 6-6 15,0 1-7-15,3 5 0 16,4 4-4-16,-2-3 1 16,2 5 0-16,1-3 1 15,-2 3 2-15,5-6-1 0,-2 5 0 16,2 1-1-16,2-3-2 15,3 3 0-15,3-2-2 16,-1 0-1-16,3-2 0 16,0 1 1-16,5-3 0 15,0 4 0-15,1-4 1 0,1 3-2 16,0-3 0-16,3-3-1 16,3 1-1-16,1-5 0 0,4 4 0 15,2-11-1-15,1 6 0 16,5-3 0-16,-2-4 1 15,7 4-1-15,1-1 1 0,3 3-1 16,-1-3 0-16,3 0-1 16,4-2 1-16,0-3-1 15,3-2 0-15,-5-2 1 16,3-4-1-16,1-1 0 16,-1 0-2-16,-1-6-2 15,2 1-5-15,-6-6-7 0,9-11-41 16,-2 1-27-16,-5-9-3 15</inkml:trace>
  <inkml:trace contextRef="#ctx0" brushRef="#br0" timeOffset="36428.3673">3000 15552 391 0,'0'0'1'0,"-9"5"1"0,9-5 0 16,-12 8 0-16,12-8-3 15,-13 4-5-15,13-4-7 16,-12 5-8-16,12-5-29 0,0-7-26 16,8-6-6-16</inkml:trace>
  <inkml:trace contextRef="#ctx0" brushRef="#br0" timeOffset="36749.7761">2941 15569 223 0,'0'0'1'16,"0"0"0"-16,0 0-1 15,0 0 2-15,-10 8-1 16,10-8-1-16,-7 10 1 0,7-10 0 16,-11 9 0-16,11-9 1 15,-9 12 3-15,9-12-1 16,-10 11 1-16,10-11 1 0,-13-3 1 15,13 3 0-15,-14-20 0 16,6 11 1-16,-2-6-1 16,-2 0 0-16,0 0-1 15,-2 6-1-15,3 0 0 0,-2 1-1 16,-3 7-1-16,4 1 0 16,0 0-1-16,0 1-3 15,2 7-6-15,0 1-13 16,3-8-45-16,7-1-5 15</inkml:trace>
  <inkml:trace contextRef="#ctx0" brushRef="#br0" timeOffset="39695.0216">1707 10553 154 0,'0'0'7'15,"0"0"2"-15,-7-13 3 16,5 4 2-16,-1-3 3 16,1-4 2-16,2-4 2 0,2-4 0 15,9 0-3 1,6-7-4-16,7 4-1 0,6-6 0 15,10 1-3-15,10-2-1 16,10-4-1-16,4 2-1 16,12-7 0-16,7 4 0 15,9-6-1-15,16-1 0 0,0 0-1 16,14 0 1-16,11-1-2 16,3-1 0-16,7 5-1 15,12-1 0-15,4 5 0 0,6 2-1 16,1 5 1-16,2 5-1 15,8 2 1-15,-1 4-1 16,2 6 0-16,0 8 0 0,2 2 0 16,-3 5-1-16,1 8 0 15,-1 7 0-15,-4 5 0 16,2 5 0-16,-1 9 0 16,-3 5 1-16,4 6-1 0,-8 5 0 15,8 7-1 1,-4 3 1-16,-6 6-1 0,-3 4 0 15,-5 4 1-15,-4 4-1 16,-10 5 0-16,-8 4 0 16,-9 2 0-16,-10 5 1 15,-4 0-1-15,-11 5 0 0,-3 2 1 16,-8 4 0-16,-5-1 1 16,-7 5 0-16,-5-3 0 15,-5 1 0-15,-5 7 0 16,-8-3 0-16,-3 4-1 0,-9-2-1 15,-7 6 0-15,-8 2 0 16,-7 1 0-16,-4 0 0 0,-9 3 0 16,-7-1 0-16,0 0 0 15,-6 2 0-15,-6-1 0 16,0-1-1-16,-8 2 0 16,0-3 1-16,-2 1 0 15,-5 2 0-15,-3-2 1 0,-3 0-1 16,-7 2 1-1,-2-4 0-15,-6-1 0 0,-3 1-1 16,-6-3 0-16,-5-5-1 16,-5 2 0-16,-8-2 1 15,-8-5-1-15,0-2 0 0,-9-1 1 16,-7-4-1-16,-4-4 1 16,-9-1-1-16,-3 0 1 15,-9-8 0-15,-4-2-1 0,-2-3 1 16,-2-7-1-16,-7-3 0 15,3-4 0-15,-4-6 0 16,-2-2-1-16,-5-3-1 16,-1-1 1-16,1-7-1 0,-7-1 0 15,0 0 0-15,-1-5 0 16,-2-4-1-16,0-3 1 16,1-4 0-16,0-4 2 0,2-1-2 15,0-1 2 1,0-6 0-16,7-2 0 0,0-6 1 15,3-4 0-15,5-2 0 16,4-6-1-16,2-4 2 16,4-10-1-16,0-3 0 15,6-3-1-15,-2-2 1 0,11-1 0 16,-2-8 0-16,1 0 0 16,10 0-1-16,4-3 1 15,2-8 0-15,7-4 1 0,5-6 0 16,2-7-1-16,7-5 1 15,7-8-1-15,1-7-1 16,13-9-3-16,7-1-2 16,2-7-7-16,15-10-10 0,10-2-22 15,16-1-33-15,7 1-4 16</inkml:trace>
  <inkml:trace contextRef="#ctx0" brushRef="#br0" timeOffset="40830.3632">4793 12664 300 0,'0'0'7'16,"-7"-8"3"-16,-3 1 3 0,-1-1 1 15,-3 1 1-15,-6-4 2 16,-8 10 0-16,-7 1 0 16,-5 12-6-16,-10 10-3 15,-6 10-1-15,-1 15-1 0,-6 10 0 16,-2 17 0-16,-1 9-1 16,4 8 1-16,7 6-1 15,11 3-1-15,11 3 1 16,11-1-1-16,10-7 0 15,12 0-1-15,19-13 1 0,8-5-1 16,19-11 1-16,5-9-1 16,15-10 1-16,8-12-1 15,6-10-3-15,3-11 0 0,9-11 0 16,4-8 0-16,-2-14 0 16,3-11 0-16,-3-13 0 15,-2-6 0-15,-5-10 0 0,-8-6 0 16,-8-6 0-16,-9-7 0 15,-14-5 0-15,-9-5 0 16,-15-1 0-16,-14 3 0 16,-10-1 0-16,-10 5 0 15,-14 4 0-15,-15 7 0 0,-9 12 0 16,-12 8 0-16,-7 3 0 16,-6 11 0-16,-6 5 0 15,-3 9 0-15,-1 6 0 16,1 7 0-16,-1 10 0 0,5 2 0 15,4 15 0 1,0 14 0-16,8 6 0 0,4 16 0 16,9 13 0-16,7 13 0 15,7 17 0-15,11 11 0 0,15 7 0 16,11 5 0-16,11 3 0 16,16-2 0-16,16-11 0 15,8-8 0-15,11-23 0 0,7-8 0 16,5-16 0-16,10-19 0 15,0-15 0-15,5-18 0 16,8-9 0-16,-1-21 0 16,3-14 0-16,3-16 0 15,1-15 0-15,-4-11 0 0,-10-11 0 16,-9-9 0-16,-21-7 0 16,-20-8 0-16,-21 3 0 15,-22 2 0-15,-31 13 0 16,-23 9 0-16,-27 15 0 15,-24 20 0-15,-15 25 0 0,-15 21 0 16,-10 19 0-16,-3 20 0 16,-1 16 0-16,9 10 0 15,18 13 0-15,22-4-10 0,39-4-55 16,35 10-24-16</inkml:trace>
  <inkml:trace contextRef="#ctx0" brushRef="#br0" timeOffset="43561.3746">4953 9997 264 0,'0'0'8'16,"0"0"7"-16,2-9 3 15,-2 9 3-15,5-10 1 0,-5 10 2 16,7-8 2-16,-7 8-1 16,0 0-8-16,0 0-5 15,0 0-4-15,7 5-1 16,-7 13-3-16,6 1-1 0,-6 7-1 16,2 5 0-16,3 4-1 15,0 3 0-15,0-2 0 16,0-4-1-16,0 1 0 0,-3-6 0 15,4-4-1-15,-6-4-1 16,5-1-3-16,-5-8-5 16,0 0-15-16,-3 2-51 15,3-12-7-15</inkml:trace>
  <inkml:trace contextRef="#ctx0" brushRef="#br0" timeOffset="43833.2165">4763 10164 409 0,'0'0'5'0,"0"0"3"0,0 0 1 15,0 0-1-15,0 0 1 16,0 0 1-16,6-3 1 16,8-1 1-16,9-2-5 15,10-1-3-15,7-2 0 0,9-2 0 16,3-1 0-16,2 0-2 15,-2 1 0-15,-4 1 1 16,-8 3-3-16,-11 0 0 16,-6 4-3-16,-9 3 0 15,0 0-2-15,-14 0-5 0,4 7-9 16,-4-7-59-16,0 17-9 16</inkml:trace>
  <inkml:trace contextRef="#ctx0" brushRef="#br0" timeOffset="44663.7504">4799 13451 376 0,'0'0'5'0,"0"0"5"16,0 0 1-16,0 0 1 0,0 0 2 15,0 0 1-15,0 0 1 16,14 3 0-16,-2-3-3 0,11-7-3 16,2-2-2-16,11-3-3 15,8 2-5-15,0-5 0 16,4 1 0-16,-4 2 0 16,1 2 0-16,-5-3 0 15,-8 5 0-15,-7 4 0 0,-8 2 0 16,-4-2 0-16,-13 4 0 15,12 0 0-15,-12 0 0 16,0 0 0-16,0 0 0 16,0 0 0-16,-7 9 0 15,-3-2 0-15,-1 1 0 0,-1 1 0 16,-6 1 0-16,2 0 0 16,-5 2 0-16,1 0 0 15,1 1 0-15,-1-4 0 0,-1 0 0 16,5 0 0-16,0-4 0 15,4-2 0-15,12-3 0 16,-15 0-11-16,15 0-78 16,-5-15-3-16</inkml:trace>
  <inkml:trace contextRef="#ctx0" brushRef="#br1" timeOffset="76413.9342">4296 13969 242 0,'0'0'8'0,"0"0"2"15,0 0 4-15,0 0 2 0,0 0 1 16,0 0-1-16,0 0-1 15,0 0 0-15,0 0-7 16,0 7-4-16,0 4-3 0,-2-2-2 16,-3 6-1-16,0 2 0 15,-2 8 0-15,1 2 1 16,-1 3 0-16,2 5 1 16,-2 0 0-16,-2 1 0 0,0 2 0 15,2 1 1-15,-2 1 1 16,0 0-1-16,-3 2 0 15,1 0 0-15,-1 5 1 16,3-8-2-16,-7 9 3 16,7-9-2-16,-7 8 0 0,2-2 1 15,-4-1 0-15,1 2 1 16,-3-3-1-16,0 2 2 16,-2 2-1-16,-3-4 1 15,-3 1 0-15,1 1 1 16,-3-3-1-16,0 0 1 15,0-1 0-15,-2 0-1 0,2-2 1 16,0 2-1-16,3-7-1 16,2 2 0-16,1-2-2 0,1-8 1 15,3 3 1-15,3-3-3 16,-1-2 0-16,3-4 1 16,3-2-1-16,0-3 0 0,4-1 1 15,-2-1-1-15,3-7 0 16,7-6 0-16,-7 14 1 15,7-14 0-15,0 0 0 16,0 0 1-16,0 0 0 16,0 0 0-16,0 0 1 15,0 0 0-15,0 0 0 0,0 0-1 16,0 0 0-16,0 0 0 16,0 0-1-16,0 0 0 15,0 0 0-15,0 0-2 16,0 0-2-16,0 0-3 0,0 0-4 15,0 0-8-15,0 0-11 16,0 0-20-16,0 0-16 16,0 0-20-16</inkml:trace>
  <inkml:trace contextRef="#ctx0" brushRef="#br1" timeOffset="77188.4272">3560 15654 144 0,'0'0'4'0,"0"0"3"16,0 0 4-16,0 0 5 0,0 0 6 16,0 0 2-16,0 0 1 15,0 0 2-15,0 0-3 0,0 0-1 16,0 0-6-16,0 0-4 16,0 0-4-16,0 0-2 15,-5 4-3-15,5-4-2 16,-12 18-1-16,2-11-1 15,0 3-1-15,0 5 1 0,-2 0 0 16,-1 3 0-16,-2-4 0 16,2 4 0-16,1-1 0 15,0 0 1-15,-3 0-1 0,3 1 0 16,-1-1 1-16,1-2 1 16,0-1-1-1,-1-1 0-15,5-3 1 0,8-10 0 16,-15 12 1-16,15-12 0 15,0 0 1-15,-10 10 0 16,10-10-1-16,0 0 0 0,0 0-3 16,0 0-4-16,0 0-17 15,0 0-39-15,0 0-19 16</inkml:trace>
  <inkml:trace contextRef="#ctx0" brushRef="#br1" timeOffset="78002.3754">2702 16578 200 0,'0'0'3'0,"0"0"3"16,0 0-1-16,0 0 2 16,0 0 0-16,0 0 1 15,0 0 1-15,-5 12 0 0,3 5 0 16,-3 3-2-16,-5 7 1 15,-3 3 0-15,-1 7 4 16,-6 0 0-16,-5 13 1 0,-3-4 0 16,-9 7 0-16,-6 6-1 15,-8 4 2 1,21-30-2-16,-7 13-4 0,-3-2 0 16,-10 8-1-16,-7 5-1 15,-7 2-4-15,-3 6-1 16,-9 7 1-16,-5 0-1 15,-4 7-1-15,-4 3 0 16,-8 2-1-16,3 0-1 0,-6 3 3 16,0-3-1-16,-1 8 0 15,1-11-2-15,5-4 2 16,6-2 0-16,10-6-1 16,1-9-1-16,9-3-2 0,7-13-9 15,6-2-16-15,13-10-30 16,43-32-18-16</inkml:trace>
  <inkml:trace contextRef="#ctx0" brushRef="#br1" timeOffset="79136.3705">7478 15245 287 0,'0'0'6'0,"0"0"6"15,0 0 1-15,0-8 5 0,0 8-1 16,0 0 2-16,0 0-1 15,-8-9 0-15,8 9-4 0,6 5-5 16,1 2-2-16,10 8-2 16,3 2-1-16,10 5 2 15,7 6-1-15,8 4 1 16,12 7 0-16,5 6-1 16,8 4 0-16,10 4-1 15,5 1 1-15,6 8-2 16,4 2 0-16,6 6 0 0,3 2 0 15,6 2-1-15,2 2 0 16,3 2-1-16,-6 1 1 16,0-3-1-16,-2-1 1 15,-5-5-2-15,-6-4 0 0,-3-4 0 16,-11-5 0-16,-5-8 0 16,-9-3 0-16,-5-7 0 0,-8-4 0 15,-7-3 0-15,-9-10 0 16,-4 0 0-16,-7-5 0 15,-6-2 0-15,-5-2 0 16,-6-6 0-16,-2-1 0 0,-9-6 0 16,0 0 0-16,5 9 0 15,-5-9 0-15,0 0 0 16,0 0 0-16,0 0 0 16,0 0 0-16,0 0 0 15,0 0 0-15,0 0 0 16,0 0 0-16,0 0 0 15,0 0-83-15,0 0-8 0</inkml:trace>
  <inkml:trace contextRef="#ctx0" brushRef="#br2" timeOffset="86319.0656">2350 12414 44 0,'0'0'2'0,"0"0"7"0,12 0 9 16,-2-11 4-16,12-7 6 16,3-13 1-16,18-9 4 15,8-14 1-15,20-16-3 0,8-11-6 16,12-20-5-16,12-9-7 15,11-6-3-15,10-4-1 16,-10 6-2-16,-1 10-1 16,-7 13-2-16,-14 11 0 0,-12 21-2 15,-16 17 0-15,-18 15 0 16,-19 12-1-16,-9 7-1 16,-18 8 2-16,4 15-1 0,-16 11 1 15,-18 15 1 1,-18 10-1-16,-14 22 1 0,-19 18 0 15,-24 21-2-15,-15 12 0 16,-16 15 0-16,-8 4-2 16,-8-4 0-16,12-7 0 15,14-15-2-15,19-21-2 16,25-17 1-16,25-22 1 0,22-25 2 16,35-32 1-16,23-10 1 15,28-32 1-15,29-27 3 16,22-20 2-16,28-23-1 0,19-22 1 15,22-12-3-15,13-2-1 16,6 2-1-16,-2 8-1 16,-9 18-1-16,-15 15 0 0,-22 24-1 15,-28 21-1-15,-21 18-1 16,-24 17 1-16,-30 22 2 16,-27 19 0-16,-24 26 1 0,-32 20 1 15,-26 25-1 1,-22 19 2-16,-22 17 0 0,-21 19-1 15,-16 7-1-15,-6 2-1 16,-4-7 0-16,7-4-2 16,5-15 2-16,14-16-1 15,20-17-1-15,21-19-2 16,25-15 0-16,19-19 0 0,20-16 2 16,30-23 1-16,13-11 0 15,33-25 1-15,27-26 1 0,21-16 4 16,26-22-1-16,19-22-1 15,32-19 0-15,16-8-1 16,12-5 0-16,-3 11-1 16,-2 9 0-16,-12 15-1 0,-28 28 0 15,-30 19 0-15,-29 19 1 16,-31 31-1-16,-39 22 2 16,-30 33 0-16,-42 31-1 15,-36 23 1-15,-28 27 0 16,-32 19-1-16,-22 27-1 15,-25 10-1-15,-10 8 0 0,-8-1-1 16,10-13 1-16,14-9-1 16,23-24 1-16,23-17-2 15,32-25 0-15,26-21 0 16,31-25 1-16,29-23 0 0,25-25 1 16,34-29 1-16,34-28 0 15,23-24 1-15,33-31 3 0,28-24-1 16,30-23 0-16,19-11-1 15,18-4 1-15,2 8-1 16,-8 17 0-16,-13 21-1 16,-30 26-2-16,-29 26-1 0,-35 28 1 15,-29 28 1-15,-45 33-1 16,-37 31 1-16,-32 32 1 16,-42 27-1-16,-29 31 2 15,-28 25 0-15,-33 24-1 0,-22 17-1 16,-21 3-1-16,-11 3 0 15,-9-5-1-15,13-15 2 16,8-23-1-16,26-19 1 16,27-32-1-16,28-21-2 15,31-24 2-15,34-27 0 0,40-30 0 16,28-30-1-16,41-34 0 16,35-33 1-16,39-30 1 15,33-26 2-15,34-28 1 0,29-22-1 16,22-7 0-16,14 1 1 15,5 13-1-15,-12 16 0 16,-23 29 0-16,-25 22-1 16,-41 29 0-16,-28 26 0 0,-39 22 0 15,-32 25-1-15,-40 22-1 16,-34 28-1-16,-46 30 0 16,-36 27-1-16,-32 28-1 15,-35 23-1-15,-29 26 0 16,-25 11 1-16,-7-3 0 0,6-10 2 15,19-27 0-15,25-19 0 16,37-32 1-16,40-27 2 16,42-33 0-16,46-27 0 15,41-37 2-15,42-30-2 16,46-27-1-16,36-24 3 0,36-29 0 16,33-19 0-16,26-12-1 15,9 2 1-15,0 10-1 0,-6 20-1 16,-28 27-2-16,-29 23-2 15,-43 28-2-15,-35 24-1 16,-44 29-1-16,-35 17 0 16,-40 24 0-16,-36 16 0 0,-28 21 1 15,-23 15 3-15,-17 11 0 16,-16 8 2-16,-6-3 1 16,6-7-1-16,15-16-3 0,19-6 2 15,29-23 2-15,22-17 0 16,35-20 1-16,37-17 0 15,33-20 0-15,24-16 1 16,23-11 3-16,25-15-1 16,17-8-2-16,0 3-1 15,-3 7-2-15,-19 10-1 16,-20 22-1-16,-22 16 1 0,-36 27 1 16,-38 19 0-16,-29 35 0 15,-39 22 1-15,-33 17 2 0,-17 11 0 16,-22 15 0-16,-13 4-1 15,-5-9-1-15,14-10 0 16,18-22-4-16,18-15 1 16,25-23 0-16,21-12 2 0,34-25 1 15,18-11 0-15,43-26 0 16,15-7 0-16,24-13 4 16,18-9 0-16,18-14-2 15,3 2-1-15,7 5 0 0,-7 6-1 16,-20 11-3-16,-12 13-1 15,-28 15 1-15,-25 16 2 16,-28 17 0-16,-21 16-1 16,-37 30 1-16,-28 10 0 15,-21 16 3-15,-14 10-1 16,-16 4-1-16,-4-4 2 0,7-10-3 16,18-13-1-16,22-19 2 15,22-18 2-15,42-14 0 16,25-18 0-16,39-18 1 0,27-7-3 15,19-6 3-15,25-10 0 16,10-3-2-16,13-1-2 16,-4 3-1-16,-7 7-3 0,-14 11-2 15,-18 9 0-15,-34 15 1 16,-29 15 2-16,-35 22-1 16,-29 15 2-16,-34 19 2 15,-28 14 2-15,-21 10 2 16,-16 6 1-16,-7-2-2 15,-1-7 1-15,13-14 0 0,18-11-3 16,20-14 1-16,24-14 0 16,26-14 1-16,29-16-2 15,38-9-2-15,22-12-1 0,25-7 0 16,13-5 2-16,18-9-1 16,5 1-5-16,6-3 0 15,-12 2-1-15,-3 9-3 0,-15 9-2 16,-23 5 1-16,-22 10 1 15,-29 20 2-15,-23 7 4 16,-30 20 3-16,-25 10 3 16,-49 37 6-16,-28 15 5 15,-20 11 2-15,-14 4 1 16,-4-6 0-16,14-4-5 16,13-12 0-16,22-8 0 15,52-38-3-15,39-21-7 16,35-17-5-16,40-18-3 0,29-15-2 15,28-12 3-15,15-11 1 16,15-1-2-16,7-8-2 16,-4 2 4-16,-14 6 2 15,-8 7-1-15,-20 14 3 16,-20 6 4-16,-28 12 2 0,-21 19 3 16,-29 11-2-16,-32 22 2 15,-25 17 3-15,-28 18 1 0,-17 15 0 16,-27 17-6-16,-15 9-2 15,-18 4 0-15,-1 1-1 16,-7-3 2-16,11-14-1 16,11-10 0-16,18-20-1 0,28-18-1 15,25-15 0-15,30-21 0 16,32-20 1-16,32-18-2 16,36-16 0-16,26-20-1 15,23-10 1-15,17-12 2 16,15-7-2-16,6-4 0 0,-1 5-4 15,-15 8-5-15,-19 8-2 16,-18 19 1-16,-27 19-2 16,-30 16 2-16,-25 14-3 15,-41 20-2-15,-25 18 2 16,-31 18 4-16,-20 7 0 0,-30 12-1 16,-19 5-1-16,-20 2 0 15,-11 1 3-15,-10-8 5 0,4-2 7 16,0-10 4-16,18-8 9 15,15-17 1-15,32-15-3 16,38-14-3-16,30-23-4 16,56-26-9-16,33-25-7 0,54-26-4 15,36-19-6-15,33-28-3 16,19-15 7-16,20-10 4 16,8-6 3-16,-7 8 8 15,-20 20-1-15,-28 20-2 16,-27 31-8-16,-40 32-6 15,-32 26-3-15,-45 31-2 0,-47 26 0 16,-42 31 2-16,-34 9 11 16,-28 13 8-16,-23-1 15 15,-20-2 11-15,-10-7 3 16,5-10 4-16,8-10 1 0,20-25-1 16,24-12-6-16,29-13-11 15,37-14-8-15,40-25-6 0,37-16-4 16,35-18-4-16,28-16-1 15,27-13-2-15,17-7 1 16,4 2 5-16,-6 3 6 16,-10 15-2-16,-19 17-27 15,-27 23-33-15,-28 30-4 16</inkml:trace>
  <inkml:trace contextRef="#ctx0" brushRef="#br2" timeOffset="86475.8042">2474 15228 293 0,'0'0'-3'16,"2"-8"-4"-16,18-12-4 16,13-12-1-16,22-20-1 0,16-17 0 15,24-19 0-15,10-13-2 16,19-8 4-16,7 3 3 16,-8 9-16-16,-12 22-12 0,-25 21-14 15</inkml:trace>
  <inkml:trace contextRef="#ctx0" brushRef="#br3" timeOffset="93377.6582">5892 11430 213 0,'0'0'6'0,"0"0"2"16,0 0 3-16,-5-8 4 15,5 8 0-15,0 0 2 16,-10-12-1-16,10 12-1 0,-15-3-4 15,2 6-4-15,-6 6-4 16,-3 14-1-16,-11 3-2 16,1 13-2-16,-4 15 2 0,-3 8 0 15,2 11 1-15,0-1 0 16,7 6-1-16,10-6 1 16,8 3-1-16,7-14 1 15,7-6 1-15,15-13-1 16,8-10 2-16,6-5 1 0,16-9 1 15,-5-9 0-15,10-6 0 16,0-6 2-16,5-6-1 16,-6-11 1-16,8-3-1 15,-9-9 1-15,-6-3-1 0,-6-4 1 16,-2-6 0-16,-6-5-1 16,-10-4 0-16,-2 0 1 15,-13-3-2-15,-5 2 0 16,0-1 0-16,-13 8-1 0,-2 3 1 15,-7 8-2-15,-3 7 1 16,-9 5-1-16,1 11-2 16,-7 9 0-16,-5 5-2 15,-4 7 1-15,-3 13-2 16,-6 15 1-16,1 4 0 0,-3 16-1 16,2 7 1-16,7 10-1 15,4 2 0-15,15 1-1 16,6-1 2-16,12-5-1 0,14-7 0 15,5-7 1-15,20-11 1 16,7-15 0-16,15-6 1 16,3-10 0-16,5-11 1 15,5-11 0-15,4-9 0 0,-2-12 1 16,-2-5 0-16,-3-9 0 16,-10-8 0-16,-2-8 0 15,-10-4-1-15,-10-3 1 16,-12-5 0-16,-7 9 0 0,-12 0-1 15,-13 11-1 1,-12 10 0-16,-15 17 0 0,-8 18-1 16,-9 9 0-16,-6 20-2 15,-3 13 1-15,2 7-1 16,8 10 0-16,6 3 0 0,18 4 0 16,8-2 1-16,20-2-1 15,10-6 1-15,15-8-1 16,17-7 2-16,11-15-1 0,5-9 2 15,8-10-1-15,1-7 1 16,0-13 0-16,-5-10 1 16,-7-5 0-16,-11-4-1 0,-8-6 0 15,-13 1 0-15,-13 1 0 16,-13 9-1-16,-17 7-1 16,-7 12 0-16,-13 15-2 15,-5 10-4-15,1 27-12 16,-6 20-60-16,8 2-4 0</inkml:trace>
  <inkml:trace contextRef="#ctx0" brushRef="#br3" timeOffset="96169.9076">5300 12832 89 0,'0'0'1'16,"0"0"0"-16,0 0 2 16,0 0 0-16,0 7 1 15,0-7 4-15,0 0 4 16,0 0 2-16,0 0 1 0,0 0 1 15,7-5 2-15,-7 5-2 16,0 0 0-16,11-9 0 16,-11 9-3-16,10-10-3 0,-10 10 0 15,9-14-2-15,-9 14 1 16,13-12-2-16,-13 12 1 16,11-14-2-16,-11 14-1 15,14-13 0-15,-14 13 1 0,12-14 0 16,-12 14-1-16,10-15 0 15,-10 15 0-15,8-16 0 16,-8 16-1-16,10-14 1 16,-10 14-1-16,6-10 0 15,-6 10 0-15,6-13 2 0,-6 13-2 16,7-9 1-16,-7 9 0 16,11-13-2-16,-11 13 0 15,9-17 0-15,-4 10-1 16,-5 7-1-16,13-17 0 0,-8 7 0 15,-5 10 1-15,12-16-1 16,-12 16 0-16,11-10 1 16,-11 10 0-16,7-9-1 15,-7 9 0-15,7-10 1 16,-7 10-1-16,13-12-1 0,-13 12 1 16,10-15 0-16,-3 5 0 15,-7 10 0-15,13-16-1 0,-8 7 1 16,-5 9 0-16,12-17 0 15,-12 17 0-15,13-15 0 16,-13 15-1-16,9-15 1 16,-9 15-1-16,10-15 1 0,-10 15-1 15,13-15 1-15,-13 15-1 16,12-14 1-16,-7 6 0 16,1-2-1-16,-6 10 1 15,14-20 0-15,-8 13 0 16,0-3 0-16,1 2 0 0,1-1 0 15,0-2 1-15,-1 2-1 16,0-1 1-16,4-1-1 16,-4 2 0-16,0-2 0 15,0 2 0-15,2-1 1 16,-5 0-1-16,4 3 0 0,-4-3-1 16,1 1 1-16,3-4 0 15,0 3 0-15,-1-3-1 16,0 3 1-16,1-2-1 0,-1 0 0 15,1-3 1-15,-1 5 0 16,3-2-1-16,-2-1 1 16,-4 3 0-16,4-1-1 0,-3 2 1 15,3-3 0-15,-6 1-1 16,3 2 1-16,0-1-1 16,0 0 0-16,0 1 0 15,0-4 1-15,1 3-1 0,3-2 0 16,-2-1 0-1,1 1 0-15,-1-1 0 0,2-1 0 16,0-1 1-16,1 3-1 16,-6-6 0-16,6 3 0 15,1 3 0-15,-4 0 1 16,3-4-1-16,-2 7 1 0,-3-4-1 16,2 1 1-16,0-3-1 15,-2 3 1-15,5-3-1 16,-2 0 0-16,-1 0 1 0,2 0 0 15,2 1-1-15,-4-2 1 16,-1 2 0-16,6 0 0 16,-7 0 0-16,5 2 1 0,-3-2-1 15,0 2-1-15,-1 1 1 16,1-4-1-16,-1 3 0 16,0 1 0-16,-1-1 1 15,3 2-1-15,-3-2 0 0,1 0 0 16,0 0 0-16,2 1 0 15,-3-1 0-15,0 1 1 16,-1 2-1-16,1-1 0 16,0 0 1-16,-2 0-1 15,2 1 0-15,0-1 1 0,-2-3-1 16,1 1 0-16,1 2 0 16,3-2 1-16,-3 1-1 15,0-1 1-15,0 0-1 16,2 2 0-16,-2 1 1 0,-3-2-1 15,4 2 1-15,-6 9-1 16,7-17 1-16,-7 17 0 16,7-12-1-16,-7 12 1 15,5-14 0-15,-5 14-1 0,8-15 1 16,-8 15 0-16,10-14 1 16,-10 14-1-16,5-13 1 15,-5 13-1-15,0 0 1 0,0 0 0 16,7-12 0-16,-7 12 0 15,0 0-1-15,0 0 1 16,0 0-1-16,0 0 1 16,0 0-1-16,2-7 0 15,-2 7 1-15,0 0-2 0,0 0 0 16,3-8 0-16,-3 8 0 16,0 0 0-16,0 0 0 15,0 0 0-15,0 0 0 16,0 0 0-16,0 0 0 0,0 0 0 15,0 0 0-15,0 0 0 16,3-10 0-16,-3 10 0 16,0 0 0-16,0-11 0 0,0 11 0 15,0 0 0-15,0 0 0 16,0 0 0-16,0 0 0 16,0 0 0-16,5-9 0 0,-5 9 0 15,10-11 0 1,-3 2 0-16,4-3 0 0,-4-3 0 15,5 0 0-15,1 0 0 16,-1 0 0-16,-3 0 0 16,2 0 0-16,-4 6 0 15,-3-1 0-15,-4 10 0 16,6-8 0-16,-6 8 0 0,0 0 0 16,0 0 0-16,0 0 0 15,0 0 0-15,0 0 0 16,0 0 0-16,0 0 0 0,0 0 0 15,0 0 0-15,0 0 0 16,0 0-3-16,0 0 2 16,0 0-1-16,0 0 1 0,-6 11-1 15,0 3 3-15,-4 8 0 16,-8 3 0-16,-2 10 0 16,1 4-1-16,-6 3 0 15,-3 3 0-15,3-4-1 0,3 2-2 16,-2-6-2-16,6-4 0 15,6-1-1-15,-2-7-3 16,8-3-7-16,-2-5-10 16,0 4-56-16,6-2-1 0</inkml:trace>
  <inkml:trace contextRef="#ctx0" brushRef="#br3" timeOffset="99405.6864">4135 10476 201 0,'0'0'1'0,"0"-17"-1"16,7-3 0-16,10-8 2 15,5-1 3-15,19-10 0 16,3-10 3-16,27-5 2 0,17 0 2 15,15-2 2-15,16 3 0 16,12-1-1-16,16 6 0 16,10 2-3-16,4 9-1 0,6 6-2 15,4 9-2-15,-4 13-2 16,4 6-1-16,-4 8-1 16,-1 10-1-16,3 12 0 15,3 7 0-15,-8 9 0 0,0 8 0 16,0 9 0-16,-1 10 0 15,-8 12 1-15,-6 9 0 16,-9 13-1-16,-11 8-1 16,-12 11 0-16,-7 9 1 0,-18 9 0 15,-13 1-1 1,-16 8 0-16,-14 1 0 0,-15 6 1 16,-9-2 0-16,-17 4 1 15,-11 0-1-15,-17-3 0 16,-15 0 1-16,-9-3 3 0,-11-1 0 15,-17-1 1-15,-7 0 0 16,-19-5 0-16,-11-3 1 16,-10-7-1-16,-10 1 0 15,-11-8-4-15,-9-13 0 0,-9-2-3 16,-4-10 0-16,-8-8-1 16,-3-8 0-16,-6-9 0 15,-11-7 0-15,-1-13 1 0,-3-7 0 16,-3-15 1-16,-1-7 1 15,-5-15 0-15,2-8 1 16,1-12 0-16,9-12 0 16,-4-10 1-16,8-10-1 15,-1-16 2-15,9-4-1 16,7-14 2-16,9-4-2 0,11-11 0 16,10-9 0-16,11-9 0 15,13-9 0-15,17-7 0 16,14-8 1-16,12-1 0 0,13-13-1 15,15-1 1-15,9-8-1 16,14-3 1-16,9-4-1 16,15-3-1-16,4-1-1 0,19-3 2 15,8 1-2-15,15 4 1 16,12 1 0-16,6 8 0 16,9 2-2-16,16 5 2 15,5 6 0-15,13 6 0 0,7 3 0 16,8 6 0-16,15 4 1 15,10 3-1-15,7 9 3 16,12 6-2-16,8 7 0 16,10 9 0-16,4 10 0 0,7 11-1 15,1 9 1 1,6 16-2-16,-2 7 0 0,1 12 0 16,0 10 0-16,-3 10 0 15,-1 10 0-15,-6 17-1 16,0 13 0-16,-7 11 0 0,-10 14 0 15,-2 18 0-15,-8 10 0 16,-9 16-1-16,-4 7-1 16,-12 14 1-16,-12 8-1 0,-13 14 1 15,-5 6 1-15,-12 5-1 16,-17 7 0-16,-16 10 1 16,-11-2 1-16,-21 9 0 15,-18 0 0-15,-16-2-1 0,-22 4 0 16,-19-3 1-16,-19-3-1 15,-20-2-1-15,-17 2 0 16,-17-9-1-16,-14-10 1 16,-12-9-1-16,-13-6-2 15,-11-13-1-15,-5-14 1 16,-11-13-1-16,-7-15 1 0,-4-15 0 16,-2-15 1-16,-5-16-1 15,-5-9 3-15,1-22 0 16,-3-10 2-16,-1-7 0 0,5-14 0 15,-1-11 1-15,7-7 1 16,3-15 0-16,5-10-1 16,8-15 1-16,15-10-2 0,6-17 1 15,19-10-1-15,11-22 1 16,16-11 0-16,19-18 0 16,16-7 0-16,17-14 0 15,14-9 1-15,23 0 1 0,12-9 0 16,17 4-3-16,18-6 1 15,12 7 2-15,17 4-3 16,9 5 1-16,9 3-3 16,16 9 2-16,2 10-2 15,12 6 2-15,7 11 0 16,10 13-1-16,7 8 2 0,12 12 1 16,13 13 0-16,10 11 0 15,5 13 0-15,9 9-1 16,4 14 1-16,11 16-1 0,4 11-1 15,2 16-1-15,-8 10-2 16,5 17-2-16,-9 15-3 16,-4 18-3-16,-9 6-2 0,-5 24-5 15,-5 9-4-15,-12 15-6 16,-9 5-1-16,-8 14 0 16,-4 8 4-16,-13 10 3 15,-8 3 2-15,-21 6 6 0,-9 8 8 16,-18 4 9-16,-8 0 5 15,-25 8 3-15,-23 0-1 16,-11 3 3-16,-23 1 0 16,-18-5 0-16,-22-1-1 15,-19-5-4-15,-14-1-3 16,-18-8-5-16,-16-9-1 0,-13-8-4 16,-13-3 1-16,-12-18-1 15,-5-18 3-15,-12-6 1 16,-4-3 5-16,-2-29 4 0,-2-10 3 15,0-18 3-15,5-17 0 16,2-15 0-16,4-13 0 16,9-24-3-16,7-15-1 0,8-18-3 15,15-19-2-15,12-14-3 16,9-14 1-16,20-24 0 16,14-12-3-16,22-16 1 15,15-9 0-15,17-9 0 0,17-5 1 16,20-4-2-16,14-7 1 15,21 4-1-15,10 6 0 16,23 5 0-16,15 7 0 16,9 10-1-16,14 12 2 15,15 11 0-15,11 17 0 16,11 13 1-16,10 23 1 0,11 13-1 16,3 15 0-16,15 25 2 15,5 19-2-15,5 23-2 16,0 18-2-16,10 21-3 0,-9 22-1 15,-4 17-3-15,-5 16-4 16,-15 17-2-16,-9 11-3 16,-15 12-2-16,-13-3 1 0,-18 20 1 15,-16 0 3-15,-20 10 8 16,-16 7 9-16,-24-6 7 16,-15 4 7-16,-25 3 9 15,-21 7 2-15,-31-9 1 0,-21 7-1 16,-24-8-4-16,-22 3-3 15,-23-3-5-15,-20-6-4 16,-19-8-5-16,-13-11-3 16,-7-15 0-16,-10-17-2 15,-5-22 0-15,2-25-1 16,5-30 0-16,10-25-1 0,13-31 0 16,10-31-1-16,14-32-1 15,16-21 0-15,21-27 0 16,26-17 1-16,22-22-1 0,22-14 2 15,31-11 0-15,25-14 2 16,27-3 1-16,24-4 1 16,36 0-1-16,16 2 0 0,28 0 0 15,20 10 0-15,17 9-1 16,15 16 0-16,16 15 0 16,15 24 1-16,9 22-1 15,7 34 0-15,5 28 0 0,-4 35-2 16,3 35-2-16,-6 37-6 15,-10 38-11-15,-15 23-33 16,-27 24-23-16,-16 14-5 16</inkml:trace>
  <inkml:trace contextRef="#ctx0" brushRef="#br3" timeOffset="99572.343">6897 12646 323 0,'-21'15'5'0,"-29"20"2"15,-26 15 3-15,-29 8 0 16,-29 12 3-16,-30 7-1 15,-33 5 1-15,-34-1-1 0,-7-14-4 16,-1-30-4-16,5-25-1 16,18-21-3-16,17-41-8 15,40-32-17-15,42-34-48 0,55-38-3 16</inkml:trace>
  <inkml:trace contextRef="#ctx0" brushRef="#br3" timeOffset="102058.3072">15346 9958 203 0,'0'0'1'15,"0"0"-2"-15,0 0 0 16,0 0-3-16,0 0 1 0,0 0-4 16,0 0-11-16,0 0-35 15,0 12-3-15</inkml:trace>
  <inkml:trace contextRef="#ctx0" brushRef="#br3" timeOffset="102283.3245">15470 10456 95 0,'0'0'1'0,"0"0"-1"0,0 0-3 16,0 0-22-16,0 0-17 16</inkml:trace>
  <inkml:trace contextRef="#ctx0" brushRef="#br3" timeOffset="102686.4664">15796 11442 65 0,'0'0'3'16,"0"0"2"-16,-15 0-2 16,15 0-16-16,0 0-11 15,-10 0-11-15</inkml:trace>
  <inkml:trace contextRef="#ctx0" brushRef="#br3" timeOffset="109832.171">12932 1246 120 0,'0'0'4'0,"0"0"3"16,0 0 2-16,0 0-1 15,0 0-1-15,0 0 0 16,0 0 2-16,0 0 5 15,0 0-3-15,0 0 0 0,8 0 2 16,3 0 1-16,5 0 2 16,3 0 1-16,6 0-1 15,10-3-4-15,8 0-2 0,6 1-1 16,8-3-1-16,10 3-2 16,8-3-1-16,4 0-1 15,8 0 0-15,14-5 0 16,-1 5-1-16,13-2 0 15,7-3 0-15,4 3 0 16,5-1-1-16,5 1 1 0,5-4-2 16,1 2 1-16,1-2-1 15,4 2 2-15,4 2-2 16,0-3 0-16,-2 2 0 0,2 1-1 16,-3 0 1-16,1 0-1 15,0-1 1-15,-5 0-1 16,-4 0 0-16,-8-2 0 15,-1 3 0-15,-7-5 0 16,-7 7-1-16,-8-3 1 0,-3 1 0 16,-10 2 0-16,-6 3 0 15,-7-1 0-15,-6-2 0 16,-8 5 0-16,-7-3 0 16,-6 3 0-16,-7-1-1 15,-6 1 2-15,-7 0-3 16,-1 0 2-16,-6 1 0 0,-9 7-1 15,6-8 1-15,-10 8-1 16,2-6 0-16,-7 3 1 16,2 0 0-16,-11-5-2 0,12 10 2 15,-12-10 0-15,15 9-1 16,-15-9 1-16,12 15 0 16,-12-15 0-16,18 15 0 15,-8-4 0-15,-1-1 0 0,2-1 0 16,-1 1 0-16,-1 0 0 15,4 0-2-15,-3-1 2 16,0-1-1-16,3 4 1 16,-4-1 0-16,1-1 0 0,3-1 0 15,-4 2 0-15,1-2-1 16,1 1 1-16,-4 0 0 16,2 0-1-16,-4-1 1 15,4 2-1-15,-9-11 1 16,9 15-1-16,-9-15 1 0,7 15 0 15,-7-15 0-15,7 15 0 16,-7-15-1-16,6 14 1 16,-6-14 1-16,0 10-1 0,0-10 0 15,0 15 0-15,0-15 0 16,-2 12 0-16,2-12 0 16,-6 15 0-16,6-15 0 15,-9 15 0-15,6-7 0 0,-2 4 0 16,-2-2 1-16,1 0-1 15,-2 0 0-15,2 2 1 16,-1 0-1-16,-2 1 0 16,0 0 0-16,-1 2 0 0,1-1 0 15,9-14 3 1,-25 34-1-16,7-5 1 0,0-5-1 16,3 0 0-16,3-6 0 15,-1-1 0-15,9-2 0 16,1-6-2-16,3-9-1 15,-7 12 1-15,7-12 0 0,-5 14 0 16,5-14-1-16,-3 12 1 16,3-12-1-16,-3 10-4 0,3-10-6 15,0 17-10-15,-5-10-17 16,1 4-35-16,4-11-6 16</inkml:trace>
  <inkml:trace contextRef="#ctx0" brushRef="#br3" timeOffset="110243.0046">17827 1504 161 0,'0'0'0'16,"0"0"2"-16,0 14 6 0,-8 16 2 16,-2 12 3-16,-4 20 3 15,-4 20-1-15,-5 17 4 16,-6 24 3-16,-9 13-2 15,6 9-6-15,-2 3-2 0,-3 6 0 16,-6-1-2-16,3-1-1 16,1-7-2-16,-2-9-2 15,4-3-1-15,-5-10 0 16,-1 3 1-16,4-12-3 16,0-12-3-16,1-8-6 15,-2-9-13-15,1-19-45 0,9 1-8 16</inkml:trace>
  <inkml:trace contextRef="#ctx0" brushRef="#br3" timeOffset="111817.8067">12649 1545 167 0,'0'0'-4'0,"0"0"-2"16,0 0 1-16,0 0 1 16,-5 0 0-16,5 0 7 15,-18 30 1-15,6 5 2 16,-6 2 6-16,4 16 0 0,-7 6 2 15,7 15-2-15,-4 3 2 16,1-2-5-16,-1-7 0 16,-7 31 6-1,4 3 1-15,-4 0 0 16,-3-1 0-16,-2 6-1 16,1-1-1-16,-4 3-1 15,4 0-2-15,3-27-7 16,4-2-1-16,-1-5 0 15,4 2-2-15,1-7 3 0,0-5-3 16,4-1 1-16,-3 1-1 16,-1-4 0-16,-2-1 0 0,1-1 0 15,1-2-1-15,1 0-1 16,-3-3 2-16,0 1-1 16,2-6 0-16,6 1 0 15,2-2 0-15,1-5 0 16,-2-2 0-16,1-4 0 0,2-3 0 15,-3-4 0-15,10 0-1 16,-4-3 1-16,0-1 0 16,1-5 0-16,0 2-1 15,3-1 1-15,-4-1 0 0,2 5 0 16,0-6 0 0,-2 4-1-16,5-2 1 0,-2 1 0 15,0-3-1-15,-1 2 1 16,3-5-1-16,0 4-1 15,0-5 1-15,3 0-2 0,1-1 2 16,1 4-1-16,1-4 1 16,-1 0 0-16,2 2 0 0,3-2 1 15,-2 0 0-15,4 2 1 16,2 0 0-16,4-1 0 16,2-2 1-16,0-1-1 15,7 5 1-15,-2-6-1 16,7 0 0-16,-2-4 0 15,7 4-1-15,0-5 1 0,1 3 0 16,4 0 0-16,1-3 0 16,4 1-1-16,-1 2 1 15,4-6 0-15,0 5-1 0,3 0 0 16,1-1 0-16,1-4 0 16,0 7 0-16,-3-4 0 15,0 0 0-15,-5 1 0 16,1 1-1-16,-4-1 0 15,-4 2-1-15,0-4 0 0,-10 5 0 16,2-4-2-16,-4 4 0 16,-4-4 1-16,-5 1 0 15,1-3 0-15,-7-1 1 0,3 1-1 16,-2 0 2-16,-1 0-1 16,4-2 1-16,-4-1 1 15,4-2-1-15,1 0 1 16,3 0 0-16,2 0 0 0,4 0 1 15,6-5-1-15,6-2 1 16,11-3 0-16,7-3 0 16,15-1-1-16,13-6 1 0,9 0 1 15,14-7-1 1,14 2 1-16,7-3 0 0,10 1 0 16,10 0-1-16,0 1 1 15,8-5-1-15,4 6 0 16,0-2 0-16,12 0-1 15,-5-1 1-15,6 4-1 0,-4 2 2 16,1-1-2-16,1 6-2 16,-11-1-3-16,-12 2-12 15,-9 3-18-15,-16 5-26 0,-10-1-13 16</inkml:trace>
  <inkml:trace contextRef="#ctx0" brushRef="#br3" timeOffset="112696.9914">13272 1753 251 0,'0'0'5'0,"0"0"4"0,-10 0 0 16,10 0 1-16,0 0-1 16,-7 0-1-16,7 0-2 15,-10 3 0-15,10-3-5 0,-15 17-4 16,10-7-1-16,-2 5-1 15,0 5 1-15,1 2 1 16,4 2 0-16,2-1 3 0,5-3 1 16,5-5 3-16,10-3 0 15,0-9 2-15,4-3 3 16,-3-10 2-16,4-7 0 16,-8 0 0-16,3-6-1 0,-8-2 2 15,-5 1-4-15,-7 4 0 16,-5 2-3-16,-2 1-4 15,-11 7 0-15,-1 5-3 0,-6 2-2 16,0 3-5-16,-5 8-5 16,5 4-11-16,3 6-18 15,2-3-33-15,13 5-3 16</inkml:trace>
  <inkml:trace contextRef="#ctx0" brushRef="#br3" timeOffset="113132.6528">13138 1608 179 0,'0'0'3'0,"0"5"5"0,-5 17 5 16,0 12 3-16,-2 23 0 16,-1 23 2-16,-4 15 2 15,-6 30 4-15,-1 21-2 16,-1 11-3-16,-3 3-4 15,1 4-2-15,0-4 0 0,-4-8 0 16,4-1-4-16,3-15-2 16,-1-7-3-16,-1-10-1 0,5-5 0 15,0-10-1-15,4-12-2 16,-3-10 0-16,5-15-2 16,5-10-2-16,0-14-2 15,3-10 1-15,0-13-8 0,2-20-18 16,0 0-25-16,0-12-22 15</inkml:trace>
  <inkml:trace contextRef="#ctx0" brushRef="#br3" timeOffset="114170.779">13138 1694 220 0,'0'0'0'15,"0"0"-5"-15,0 0-1 0,0 0 2 16,13 0 4-16,-2 0 1 16,15 0 2-16,8 0 0 15,12 0 4-15,14 0 2 16,12 0 2-16,11 0-3 0,17 0-1 15,15 3-2-15,2 0-1 16,5-3-1-16,9 0-1 16,5-3-1-16,2-2 0 15,0-2 0-15,2-2 0 0,-71 6-3 16,10-3 1 0,4-2 0-16,9 4 0 0,-2-4 0 15,14 0 0-15,-2 1 1 16,7 2 0-16,-1-2 2 15,7 0 0-15,3 2 0 16,3-2 0-16,-4-1 0 0,3 5 1 16,-6-4-1-16,3-1 0 15,-8 3-1-15,-6-1 0 0,-9 2 1 16,-13 2-1-16,-3-4 4 16,-15 5-1-16,-4-2 2 15,-12 0-1-15,-7 1 0 16,-10-3-1-16,-5 2 1 0,-6 1-3 15,-4-3-4-15,-5 3-2 16,-10 2 0-16,11 0 0 16,-11 0-1-16,0 0 2 15,-4 5-1-15,4-5 4 16,-21 27 2-16,3 8 0 16,-5 9 0-16,2 16 1 0,-5 9 0 15,-3 15 0-15,-1 5 2 16,0 3 2-16,3 7-1 15,-6 8 1-15,3 7 2 16,-2-1-1-16,2-6 0 0,3 7 1 16,4 5-3-16,0-3-3 15,3-4 0-15,0-6-1 0,2-6-2 16,-2-1-1-16,2-1 0 16,-4-8 1-16,4-11-2 15,-4-4 2-15,-6-1 0 16,4-7-1-16,-1-3 2 15,-5-5 1-15,3-6-1 0,-2-2-1 16,-2-3 1-16,-1-6 0 16,5 1-2-16,-6-10 2 15,3 4-2-15,-2-3 1 16,0-1 1-16,-3-3-2 0,-3 0 2 16,4-5-1-16,-11 2 1 15,-2-2-1-15,-9-4 0 16,-5 2 0-16,-6-5-1 15,-7-1 0-15,-15-5-1 16,-4-2-2-16,-17-2 2 0,-4-5-1 16,-11-3 0-16,-8 0 1 15,-9-6 1-15,-8-4-2 16,-4 1 3-16,-4-7 0 0,-1-3 0 16,-4 1 0-16,5-2-2 15,-1 1 1-15,0-1-1 16,5-2 1-16,9 4 0 15,11-1 0-15,18 1 0 16,11 3-4-16,17-2-8 0,19-3-43 16,24 0-14-16</inkml:trace>
  <inkml:trace contextRef="#ctx0" brushRef="#br3" timeOffset="114763.1681">13526 1884 256 0,'0'0'2'0,"0"0"0"16,0 0 1-16,-9 6-1 16,4 5 0-16,-6 1 0 0,1 5 0 15,1 5 0-15,-2 0-3 16,-1 3 0-16,3 2-1 16,3-5 0-16,3 1 1 15,3-3 2-15,9-5 1 0,4-6 2 16,7-1 3-16,9-8 1 15,1-2 3-15,-1-9 1 16,6-8 1-16,-11-7-2 16,6-5-1-16,-10-4 0 0,-7-3 0 15,-10 4-3-15,-3 5-3 16,-13 1-2-16,-2 10-1 16,-10 6-2-16,-2 12-2 15,-3 5-6-15,2 13-5 16,3 2-10-16,6 7-21 0,8 2-31 15,7 1-2-15</inkml:trace>
  <inkml:trace contextRef="#ctx0" brushRef="#br3" timeOffset="115147.0715">14603 1944 304 0,'0'0'2'0,"0"-12"0"16,0 12 0-16,-18 0 1 0,6 0-1 15,-6 2 1-15,0 3 0 16,-2 3-1-16,0 6-2 16,3 1 0-16,8 3-1 15,1-6 0-15,6 3-1 16,2 0 2-16,10-3 2 15,10-4 0-15,-1-1 0 0,6-7 2 16,3 0 1-16,1-7 1 16,-1-3 0-16,-1-5 0 0,-6-2 1 15,-5-9-1-15,-5-1 0 16,-9 3-2-16,-2 0-2 16,-10 4-2-16,-9 2 0 15,-9 7-2-15,-2 11-3 16,-7 8-5-16,1 15-7 0,0-1-15 15,6 8-26-15,13 2-17 16</inkml:trace>
  <inkml:trace contextRef="#ctx0" brushRef="#br3" timeOffset="115513.1364">15530 1947 303 0,'0'0'3'16,"-3"-15"1"-16,-6 8 0 0,-8 7 3 16,-1-3-2-16,-5 3 1 15,-4 0 0-15,-3 3 0 0,0 9-3 16,5 3-1-16,5 0-2 16,2-1 0-16,14 2-1 15,4-2 1-15,4-4 0 16,16 0 0-16,0-3 1 0,13-1 0 15,-1-6 1-15,6-6 1 16,-1-3 0-16,-4-3 0 16,-6 0 1-16,-8-12-1 15,-7 2 0-15,-6 0-1 0,-8 2 0 16,-14 4-1-16,-3-2-1 16,-8 7-1-16,-3 11-6 15,-3 3-6-15,4 12-10 16,4 2-19-16,-1 3-33 15,15 2-3-15</inkml:trace>
  <inkml:trace contextRef="#ctx0" brushRef="#br3" timeOffset="115829.574">16495 1932 304 0,'0'0'2'0,"-13"0"1"0,-7 2 1 16,-2 6 1-16,-8-3 3 16,2 0-2-16,-1-1 0 15,0 4-1-15,5-1-1 16,10 1-2-16,6 1 1 16,8-9-2-16,10 17 1 0,8-13-1 15,6-2 1-15,3-2 1 16,8 0 1-16,1-9 0 15,-2-5 0-15,-1-5 0 16,-6-1-1-16,-10 1 1 0,-7-1-3 16,-10 5-2-16,-17 4-4 15,-8 11-9-15,-10 14-42 16,-2 1-20-16</inkml:trace>
  <inkml:trace contextRef="#ctx0" brushRef="#br3" timeOffset="116281.4242">13568 2522 325 0,'0'0'3'16,"0"0"0"-16,0 0-2 0,0 0-2 16,0 0 0-16,0 5-1 15,0-5 0-15,0 12 1 16,0-12-1-16,3 15 1 15,9-8 3-15,3-2 2 0,5-2 1 16,10-3 1-16,0-3 1 16,4-7 0-16,-4-2 1 15,2-2-1-15,-6-4-1 16,-6 0 0-16,-11 1-1 16,-6 4-2-16,-6 4-1 15,-17 6-1-15,-10 3-1 16,-7 12-2-16,-1 5-4 0,-6 12-8 15,0 5-21-15,-6 3-34 16,15 8-3-16</inkml:trace>
  <inkml:trace contextRef="#ctx0" brushRef="#br3" timeOffset="116651.843">13588 3584 246 0,'0'0'3'0,"-12"11"-1"0,2 0 0 16,0 4-1-16,3-2 1 16,-4 3 1-16,6 2 3 15,3 2 0-15,4-5 2 16,18-8 0-16,8-1 0 15,11-6 1-15,7 0-1 0,5-10-2 16,2-5 0-16,-1 0-1 16,-8 0-1-16,-9-3-2 0,-7 4-1 15,-18 3-1-15,-10 11 0 16,-25-9 2-16,-7 9-1 16,-13 12-1-16,-4 4 0 15,-5 8-1-15,0 3 2 0,8 3-1 16,7 2-2-16,12-2-5 15,15-3-11-15,12-10-36 16,20 4-15-16</inkml:trace>
  <inkml:trace contextRef="#ctx0" brushRef="#br3" timeOffset="116982.6789">14305 3934 270 0,'0'0'4'0,"-11"9"3"16,3-3-1-16,-2-2-1 0,0 4-1 16,3-3-2-16,7-5 2 15,-14 18 2-15,14-18-3 0,10 4-5 16,17-4-7-16,3-3-4 16,22-9-5-16,8-2-8 15,12-7-8-15,5-1-9 16,2-5 1-16,-4 0 29 15,-15 2 23-15,-4 5 6 0,-22 3 11 16,-18 9 10-16,-16 8 8 16,-12 0 4-16,-15 3-6 15,-1 7-22-15,0 2-12 0,2 1-4 16,2-1-4-16,8-3-3 16,16 2-14-16,6-4-41 15,24-7-17-15</inkml:trace>
  <inkml:trace contextRef="#ctx0" brushRef="#br3" timeOffset="117132.4652">15781 3098 440 0,'0'0'1'0,"-12"0"0"0,-4 3 0 15,4 2-4-15,-8 2-14 16,-8 5-58-16,16-1-1 15</inkml:trace>
  <inkml:trace contextRef="#ctx0" brushRef="#br3" timeOffset="118994.3559">19597 2080 315 0,'0'0'8'16,"0"0"1"-16,0-7 3 15,0 7 1-15,-3-10 1 16,3 10 1-16,-2-10-2 15,2 10-1-15,0 0-8 16,0 0-3-16,0 0-1 0,-7 15-2 16,7 8 0-16,-3 7 2 15,0 9 3-15,0 8 1 16,3 7 1-16,0 14 1 0,0 0-1 16,0 7 1-16,3 4 1 15,3 4-4-15,-4 1-1 16,3 2-1-16,-5 8 1 15,0 0-1-15,0 5 0 0,-2 3-2 16,-9-1 0-16,-3 6 0 16,-5-1 0-16,-2 5-1 15,-9-4 0-15,-2-2 0 16,-11-1 0-16,-4-3 1 0,-3 1 1 16,-8-4-2-16,-5-3 1 15,-4-4 0-15,-11 1 1 16,-1 0 0-16,-6-3-1 15,-4 0 0-15,-5-2 0 16,-6 0-1-16,-7 0 1 16,-5-3-1-16,-2-3 1 0,-5 1 1 15,-9-3 0-15,2 1 1 16,-6-5 0-16,-3-2 1 16,-1-3 0-16,-7-3 0 0,3-3-1 15,-2 0-1-15,2-2-1 16,-5 0 0-16,0-2-2 15,-2-3-1-15,1 2-1 0,-4 0 0 16,-1-3 0-16,-6 2 1 16,-2-3 0-16,0-1 1 15,-5 4 1-15,0-7 1 16,2 2 0-16,5-7-1 16,8 0-4-16,8-5-12 0,8-11-30 15,14 3-26-15,17-9-4 16</inkml:trace>
  <inkml:trace contextRef="#ctx0" brushRef="#br3" timeOffset="119139.68">14112 6812 366 0,'0'0'0'0,"0"0"-1"0,0 0-2 16,0 0-9-16,0 0-38 15,-2 5-21-15</inkml:trace>
  <inkml:trace contextRef="#ctx0" brushRef="#br3" timeOffset="120301.7996">13834 6970 383 0,'0'0'-2'0,"0"0"1"0,0 0 0 16,0 8-1-16,0 5 1 15,0-1-1-15,0 8 0 0,-2 4 1 16,-1 11 0-16,-2 5 1 16,3 7 1-16,0 3-1 15,2 1 0-15,0 7 1 0,0 0 0 16,0 0-1-16,4 1 1 15,4-2-1-15,-3-2 0 16,5-3 0-16,2 1 1 16,0-5 0-16,-1 2 2 0,-1 0 1 15,-1-4 0-15,2 4 0 16,-4 4 2-16,0 1 0 16,-2 0 0-16,-3 2-1 15,2 3 0-15,-4 3-2 16,0 7 0-16,0 2 0 15,-4 2 0-15,0 5 0 0,-4 6-1 16,1-1 1-16,0 2-1 16,-4 0 0-16,-1-1 1 15,-1-3-1-15,-4-3-1 0,-3-5 2 16,-2-2-1-16,0-5 0 16,-8-5 1-16,4-8-1 0,-4-1 1 15,0-11 0-15,4-5-1 16,1-7 0-16,0-5 0 15,3-5 0-15,4-6-1 16,6-4 1-16,-1 2-1 0,13-12 0 16,-12 12-1-16,12-12 0 15,-7 11 0-15,7-11-1 16,0 0 1-16,0 0-1 16,0 0 0-16,9 0 1 15,4 0 0-15,2-3-1 16,10-5 1-16,10 2 1 0,7-5-1 15,17-1 0-15,14-2 1 16,13-3-1-16,17-3 0 16,16-4 1-16,10 3 0 15,18-2-1-15,10-1 1 0,12-2 0 16,4 2-1-16,6-1 0 16,10 4 0-16,-2-5 0 15,0 6 0-15,-3-2 0 0,-5 2 0 16,-6 3 0-16,-6-2 0 15,-10 1 0-15,-8 3 0 16,-10-2 0-16,-10-1 0 0,-9 3 1 16,-10-3-1-16,-4 4 0 15,-9-4-1-15,-1-3 1 16,-8-6 0-16,-4 1-1 16,-2-6-1-16,-3-7 1 15,-1-4-1-15,-5-8 0 16,3-10 0-16,-4-5 0 0,1-11 1 15,6-7-1-15,1-18 1 16,9-2 1-16,5-12-1 16,8-8 0-16,5-7 0 15,4-3 0-15,2-5-1 0,1-4 1 16,8-7-1-16,-5 3 1 16,-3-10-1-16,-4-6 2 15,-7-6-1-15,3-9 0 0,-10-10 0 16,-1-5 0-16,-13-10-1 15,0 0-1-15,-5-5 1 16,-8 4 0-16,-3 6 0 0,-8 5 1 16,-5 12-2-16,-3 3 3 15,-6 11 1-15,-3 6 1 16,-12 8 0-16,-3 5-1 16,-5 0 0-16,-12 4 1 15,-2 2-1-15,-7-2-1 0,-11 3 0 16,-11 5 1-16,-5 6-2 15,-10 15 1-15,-8 8 0 16,-3 17-1-16,-4 19-2 16,-13 11-16-16,-12 22-56 15,18 11-3-15</inkml:trace>
  <inkml:trace contextRef="#ctx0" brushRef="#br3" timeOffset="123717.7165">14847 2738 275 0,'0'0'9'16,"0"0"3"-16,0 0 3 16,0-13 4-16,0 13 1 15,-4-10 4-15,4 10 1 0,-5-15 0 16,5 15-5-16,-7-15-3 16,7 15-3-16,-9-12-3 15,9 12-1-15,-9-15-2 16,9 15-1-16,-12-15-7 0,12 15 0 15,-14-15 0-15,14 15 0 16,-20-12 0-16,10 10 0 16,-3-4 0-16,-1 6 0 15,-2 0 0-15,-1 0 0 16,-3 8 0-16,-5-1 0 0,-2 8 0 16,-8 5 0-16,-2 7 0 15,-9 3 0-15,5 10 0 16,-7 1 0-16,4 9 0 15,0 2 0-15,6 3 0 16,8 4 0-16,2 0 0 0,10 4 0 16,6-2 0-16,8 7 0 15,4-5 0-15,8 2 0 16,6-3 0-16,7-2 0 0,6-6 0 16,-1-7 0-16,12-2 0 15,-3-5 0-15,9-14 0 16,4-1 0-16,1-8 0 0,6-6 0 15,5-11 0-15,4-3 0 16,4-9 0-16,1-6 0 16,6-6 0-16,-3-6 0 15,2-5 0-15,-1 3 0 16,-4-3 0-16,-4-5 0 16,-9 4 0-16,0-6 0 0,-12-6 0 15,2-1 0-15,-12-4 0 16,-4-1 0-16,-5-3 0 15,-9 3 0-15,-2-4 0 16,-9 4 0-16,-5 4 0 0,-3 4 0 16,-10 0 0-16,-1 6 0 15,-9-3 0-15,-3 3 0 16,2 0 0-16,-6 1 0 0,-4 2 0 16,-1 5 0-16,0-3 0 15,-6 8 0-15,3 4 0 16,-7 4 0-16,-2 4 0 0,-5 10 0 15,-8 5 0-15,1 3 0 16,-12 11 0-16,-1 8 0 16,-8 8 0-16,2 8 0 15,-7 3 0-15,5 6 0 16,6 3 0-16,5-1 0 0,7 6 0 16,8-1 0-16,12 3 0 15,8 8 0-15,9-1 0 16,10 6 0-16,13 4 0 15,4 0 0-15,23-1 0 16,10 0 0-16,17-8 0 0,10-6 0 16,10-6 0-16,8-11 0 15,7-11 0-15,5-6 0 0,0-13 0 16,2-6 0-16,-4-9 0 16,-3-12 0-16,-1-7 0 15,-6-12 0-15,-2-7 0 16,-10-5 0-16,-5-12 0 15,-13-8 0-15,-10-13 0 0,-13-4 0 16,-16-3 0-16,-11 0 0 16,-6-1 0-16,-21 7 0 15,-11 3 0-15,-14 17 0 16,-13 7 0-16,-6 8 0 0,-9 13 0 16,-7 12 0-16,-3 8 0 15,-2 12 0 1,-3 12 0-16,-1 13 0 0,11 9 0 15,1 13 0-15,10 9 0 16,7 7 0-16,9 7 0 0,18 7 0 16,12 7 0-16,18 2 0 15,10-3 0-15,19-1 0 16,18-3 0-16,9-13 0 0,20-6 0 16,6-14 0-16,7-10 0 15,8-17 0-15,2-9 0 16,3-10 0-16,-5-16 0 15,-2-10 0-15,-3-9 0 0,-10-11 0 16,-7-12 0-16,-13-16 0 16,-12-5 0-16,-16-8 0 15,-8 0 0-15,-18-2 0 16,-19 7 0-16,-16 6 0 16,-15 11 0-16,-18 16 0 0,-14 11 0 15,-11 16 0-15,-10 10 0 16,-1 12 0-16,-4 7 0 15,6 16 0-15,4 9 0 16,14 15 0-16,13 10 0 16,18 15 0-16,15 7 0 0,24 5 0 15,16 5 0-15,15 1 0 16,26-7 0-16,19-8 0 0,13-8 0 16,8-22 0-16,12-14 0 15,1-13 0-15,1-12 0 16,-6-12 0-16,-10-12 0 15,-6-11 0-15,-13-10 0 0,-9-14 0 16,-13-16 0-16,-19-10 0 16,-8-8 0-16,-11 2 0 15,-15 1 0-15,-15 3 0 16,-12 9 0-16,-18 15 0 16,-7 18 0-16,-10 19 0 15,-6 15 0-15,-11 10 0 0,0 17 0 16,-3 17 0-16,0 11 0 15,13 11 0-15,8 14 0 16,14 10 0-16,13 1 0 0,19 3 0 16,20-3 0-16,23-3 0 15,21-13 0-15,20-9 0 16,14-11 0-16,12-21 0 0,10-11 0 16,4-16 0-16,5-7 0 15,-4-18 0-15,-1-11 0 16,-9-13 0-16,-8-10 0 15,-10-10 0-15,-10-13 0 16,-15-3 0-16,-14 4 0 0,-20-3 0 16,-14 8 0-16,-21 9 0 15,-18 12 0-15,-17 22 0 16,-19 14 0-16,-10 17 0 0,-8 5 0 16,-1 14 0-16,3 11 0 15,5 13 0-15,16 8 0 16,14 11 0-16,19 2 0 15,18 6 0-15,20-1 0 16,16 1 0-16,23-6 0 0,15-6 0 16,11-12 0-16,13-17 0 15,6-11 0-15,8-10 0 16,2-8 0-16,-4-14 0 16,-3-7 0-16,-11-13 0 0,-8-12 0 15,-10-3 0-15,-14-16 0 16,-14-1 0-16,-15-4 0 15,-13 3 0-15,-13 6 0 0,-18 3 0 16,-15 14 0-16,-13 17 0 16,-10 17 0-16,-10 12 0 15,-3 16 0-15,3 11 0 16,3 11 0-16,11 10 0 16,14 4 0-16,14 3 0 15,21-1 0-15,15 0 0 0,15-2 0 16,15-7 0-16,17-8 0 15,12-9 0-15,7-12 0 0,9-8 0 16,9-10 0-16,3-12 0 16,-1-4 0-16,-6-14 0 15,-3-4 0-15,-9-10 0 16,-11-11 0-16,-14 1 0 16,-17-4 0-16,-16 1 0 0,-14 6 0 15,-20 6 0-15,-13 10 0 16,-23 13 0-16,-14 22 0 15,-11 8 0-15,-3 14 0 0,2 10 0 16,2 10 0-16,15 5 0 16,13 5 0-16,21 3 0 15,18-3 0-15,21-3 0 16,15-4 0-16,18-6 0 0,11-9 0 16,14-7 0-16,5-14 0 15,7-6 0-15,6-8 0 16,-5-10 0-16,-4-6 0 15,-10-5 0-15,-4-9 0 16,-16-4 0-16,-12-6 0 16,-13-4 0-16,-12 2 0 0,-7 5 0 15,-16-1 0-15,-9 14 0 16,-15 11 0-16,-8 13 0 0,-8 10 0 16,-3 17 0-16,2 11 0 15,4 2 0-15,9 8 0 16,15 3 0-16,16-2 0 15,16-5 0-15,13-3 0 0,18-7 0 16,10-7 0-16,13-7 0 16,5-13 0-16,5-2 0 15,3-9 0-15,-3-14 0 16,-2-1 0-16,-5-6 0 0,-11-7 0 16,-10-3 0-1,-14 2 0-15,-10-1 0 16,-8 4 0-16,-12 11 0 0,-12 4 0 15,-19 20 0-15,-8 8 0 16,-9 19 0-16,-5 5 0 16,3 13 0-16,4 4 0 0,9 0 0 15,12 1 0-15,16-8 0 16,17-7 0-16,8-12 0 16,22-11 0-16,8-5 0 0,11-11 0 15,0-11 0-15,8-8 0 16,-7-9 0-16,-3-8 0 15,-10 1 0-15,-12-1 0 0,-15 1 0 16,-9 9 0-16,-19 10 0 16,-19 8 0-16,-8 16 0 15,-13 19 0-15,0 14 0 16,0 12 0-16,7 16-10 16,5 12-64-16,14-8-12 15</inkml:trace>
  <inkml:trace contextRef="#ctx0" brushRef="#br3" timeOffset="126697.9577">15555 6963 351 0,'-5'-14'1'0,"-6"-21"-2"0,2-25-5 15,-9-26-20-15,6-18-36 16,-11-33-8-16</inkml:trace>
  <inkml:trace contextRef="#ctx0" brushRef="#br3" timeOffset="127960.0931">17322 11747 243 0,'0'0'0'0,"0"0"0"16,0 0 0-16,-2 12 0 15,-1-3 1-15,1 9-5 16,-1 0-17-16,6 7-37 16,-3 1-2-16</inkml:trace>
  <inkml:trace contextRef="#ctx0" brushRef="#br3" timeOffset="128113.9116">17325 12356 230 0,'0'0'3'16,"0"12"2"-16,2-1-1 0,-1 3 1 16,3 7-2-16,4 3-19 15,-3 1-39-15,8 4-3 0</inkml:trace>
  <inkml:trace contextRef="#ctx0" brushRef="#br3" timeOffset="128255.7793">17556 12961 278 0,'0'0'2'0,"2"12"0"16,1 0 1-16,2 3-1 15,4 2-5-15,0 9-25 16,0-2-33-16,11 3-4 0</inkml:trace>
  <inkml:trace contextRef="#ctx0" brushRef="#br3" timeOffset="128394.6467">17855 13508 337 0,'0'0'1'15,"0"0"1"-15,9 14 0 16,1 0 0-16,3-2-13 15,4-2-52-15,12 7-6 16</inkml:trace>
  <inkml:trace contextRef="#ctx0" brushRef="#br3" timeOffset="128533.0323">18388 13788 359 0,'0'0'1'0,"0"0"-1"15,0 0 1-15,16 5-7 0,-8-5-20 16,-8 0-43-16,30-2-3 16</inkml:trace>
  <inkml:trace contextRef="#ctx0" brushRef="#br3" timeOffset="128678.3654">19102 13672 357 0,'0'0'4'0,"0"0"4"0,12 0-1 15,1-2 1-15,-1-1-1 16,4 0-5-16,8-4-14 16,2-6-40-16,10 6-22 0</inkml:trace>
  <inkml:trace contextRef="#ctx0" brushRef="#br3" timeOffset="128832.1257">19955 13426 428 0,'0'0'1'0,"0"0"1"0,10-12 0 16,-10 12-1-16,14-17-2 15,-1 7-7-15,-1-2-39 16,6-5-30-16,9-7-4 0</inkml:trace>
  <inkml:trace contextRef="#ctx0" brushRef="#br3" timeOffset="128966.5365">20566 12839 468 0,'0'0'1'0,"0"-7"-1"15,3-4 0-15,-1-3-2 16,5-4-4-16,-5-6-13 0,9-6-61 16,6-8-1-16</inkml:trace>
  <inkml:trace contextRef="#ctx0" brushRef="#br3" timeOffset="129110.3744">20902 12138 449 0,'0'0'1'0,"0"-7"0"16,2-3 0-16,1-5-1 16,-1-5-3-16,1-7-8 0,5-18-56 15,-3 6-12-15</inkml:trace>
  <inkml:trace contextRef="#ctx0" brushRef="#br3" timeOffset="129260.1656">20877 11521 420 0,'0'0'2'0,"-3"-10"-1"16,1 0 1-16,2-4-1 15,-2-5-2-15,2-7-7 0,0-1-19 16,2 0-47-1,-2-3-3-15</inkml:trace>
  <inkml:trace contextRef="#ctx0" brushRef="#br3" timeOffset="129414.9182">20683 11112 358 0,'0'0'7'0,"-4"-9"2"16,4 9 2-16,-9-15-1 15,0 3 1-15,2 0-1 16,-7-1 2-16,0-3-2 0,-2 7-10 15,-3-9-16-15,2 9-27 16,2-1-36-16,-10 0-2 16</inkml:trace>
  <inkml:trace contextRef="#ctx0" brushRef="#br3" timeOffset="129581.0779">19935 10709 345 0,'0'0'4'16,"-19"0"2"-16,-2-6 1 15,-4 4 1-15,-7-3 0 16,-3 1 1-16,-4-4-2 0,-6 3-2 16,0-2-8-16,2 2-13 15,-6-2-19-15,-1-4-36 16,8 5-7-16</inkml:trace>
  <inkml:trace contextRef="#ctx0" brushRef="#br3" timeOffset="129746.2525">18751 10519 257 0,'-12'0'3'0,"-8"0"3"16,-12 3-1-16,-8 3 2 15,-12 1-1-15,-8 6 0 16,-9-1 1-16,-5 3-4 0,6 0-11 16,8 2-9-16,3 1-16 15,8-4-32-15,4 9-4 16</inkml:trace>
  <inkml:trace contextRef="#ctx0" brushRef="#br3" timeOffset="130077.5842">17519 11110 271 0,'-8'9'4'0,"1"11"3"16,-5 9 0-16,1 14 1 15,-3 7 1-15,1 15 0 0,0 5 0 16,1 14 1-16,12 0-4 15,0-1-3-15,8-3-4 16,12 2-8-16,-3-2-11 0,5-5-4 16,3 0-1-16,-1 2-16 15,-1-1-3-15,2 1 0 16,-5 0 2-16,-5-5 17 16,0-1 14-16,-9-6 16 0,7 0 4 15,-8-11 17-15,3-10 11 16,0 1 0-16,-2-7 1 15,8-1-6-15,-2 0-3 16,8-7-9-16,-1 7-3 16,4-5-2-16,4 3-7 15,3-3-11-15,5-2-17 0,-4-6-42 16,16 6-9-16</inkml:trace>
  <inkml:trace contextRef="#ctx0" brushRef="#br3" timeOffset="130226.8717">18707 13334 373 0,'0'0'1'0,"0"0"-1"15,15 4 0-15,0-2-2 16,1-2-5-16,7 0-14 16,3 4-43-16,11-5-10 15</inkml:trace>
  <inkml:trace contextRef="#ctx0" brushRef="#br3" timeOffset="130380.134">19592 13087 448 0,'0'0'0'16,"0"0"0"-16,0 0 0 16,0 0 1-16,14-12-2 0,-3 4-2 15,-1-1-4-15,7 1-15 16,8 4-39-16,2-13-17 0</inkml:trace>
  <inkml:trace contextRef="#ctx0" brushRef="#br3" timeOffset="130530.4213">20236 12671 450 0,'0'0'1'0,"0"0"-2"15,0 0 1-15,2-13-3 16,-1 4-4-16,5 1-11 15,2-2-32-15,0-8-29 16,6-2-3-16</inkml:trace>
  <inkml:trace contextRef="#ctx0" brushRef="#br3" timeOffset="130679.2206">20683 11933 390 0,'0'0'1'0,"0"-15"1"15,0 1-1-15,0-10-1 16,0-5-3-16,0-5-12 0,0-7-32 16,3-13-25-16,4 0-4 15</inkml:trace>
  <inkml:trace contextRef="#ctx0" brushRef="#br3" timeOffset="130832.4893">20495 11118 368 0,'0'0'2'0,"-16"-11"1"16,4 4 1-16,-6-3 0 16,2-2 1-16,-12-2 0 15,1-4-3-15,-3 2-3 0,-5-3-16 16,8-3-43-16,-3 12-15 16</inkml:trace>
  <inkml:trace contextRef="#ctx0" brushRef="#br3" timeOffset="130995.1734">19689 10831 350 0,'0'0'2'0,"-28"0"0"15,-2 2 2-15,-7 5 0 0,-15 1-1 16,-14 1 2-16,-4 2-1 16,-13 3-2-16,3-6-10 15,11-1-32-15,5 6-32 16,11-9-4-16</inkml:trace>
  <inkml:trace contextRef="#ctx0" brushRef="#br3" timeOffset="131184.1495">18491 11021 292 0,'0'0'5'0,"-23"7"0"0,6 0 1 15,-9 4 1-15,-3 2 0 16,-6 4 0-16,-4 3-1 15,1 3 1-15,-2 0-7 16,14 3-5-16,-4 3-8 0,9 3-11 16,1 0-18-16,6 5-19 15,1 5-12-15</inkml:trace>
  <inkml:trace contextRef="#ctx0" brushRef="#br3" timeOffset="131349.812">17842 12019 275 0,'0'0'6'15,"0"22"1"-15,0 1 4 16,0 7 0-16,7 5 2 16,1 11 0-16,4 9 0 0,3 9 1 15,5 1-3-15,6-3-4 16,4 2-5-16,10 3-14 16,-2-8-22-16,12 1-37 0,9-1-5 15</inkml:trace>
  <inkml:trace contextRef="#ctx0" brushRef="#br3" timeOffset="131511.0133">18742 13072 363 0,'0'0'2'0,"0"0"3"15,2 15 1-15,1-2-1 16,1-1 2-16,7 0-1 16,1 6 0-16,6-3 0 0,4-1-4 15,10-2-8-15,8-6-12 16,5-6-42-16,12-3-17 15</inkml:trace>
  <inkml:trace contextRef="#ctx0" brushRef="#br3" timeOffset="131678.6625">19895 12901 434 0,'0'0'2'16,"0"0"0"-16,0 0 1 15,0 0-1-15,7-12 1 16,3 7 0-16,3-5 0 0,6-2 0 15,9-3-1-15,7-2-4 16,7-1-3-16,5-10-13 16,10-8-49-16,5 3-13 15</inkml:trace>
  <inkml:trace contextRef="#ctx0" brushRef="#br3" timeOffset="131808.6168">20490 12356 415 0,'0'0'3'0,"0"0"2"0,-13-12 1 15,6 2-1-15,4-7 0 16,-4-4-1-16,7-3-5 16,5-6-25-16,14 1-50 15,-4-6-4-15</inkml:trace>
  <inkml:trace contextRef="#ctx0" brushRef="#br3" timeOffset="131974.3985">20316 11589 407 0,'0'0'1'0,"-6"-8"0"16,6 8-1-16,-7-20 1 15,3 7-1-15,0 1-2 16,-1-1-7-16,-2-3-18 0,-7 1-45 16,10 3-5-16</inkml:trace>
  <inkml:trace contextRef="#ctx0" brushRef="#br3" timeOffset="132111.2825">20009 11400 371 0,'0'0'2'15,"-22"7"-1"-15,2-2 2 16,-10 5-1-16,-5 3 0 16,-2 2-5-16,-8-3-18 0,-15 6-46 15,19 2-4-15</inkml:trace>
  <inkml:trace contextRef="#ctx0" brushRef="#br3" timeOffset="132311.6669">19155 11604 369 0,'0'0'0'16,"-20"7"0"-16,-3 3-1 15,-2-1-1-15,-2 5 1 0,-11 2-1 16,-1 2 0-16,0 1 0 15,-2 6 0-15,9 0-2 16,2 4-5-16,3 4-9 16,1 9-16-16,7 5-20 0,9 5-18 15</inkml:trace>
  <inkml:trace contextRef="#ctx0" brushRef="#br3" timeOffset="132447.0764">18981 12388 254 0,'0'0'2'16,"0"0"-1"-16,0 0 1 16,9 13-2-16,-9-13-4 15,10 13-12-15,-10-13-36 0,20 4-8 16</inkml:trace>
  <inkml:trace contextRef="#ctx0" brushRef="#br3" timeOffset="132610.8264">19452 12192 416 0,'0'0'0'0,"-7"0"1"15,-2 3 0-15,-7 3 0 16,4-2 0-16,-3 4 0 16,-2-6-3-16,4 5-16 0,3 4-51 15,10-11-6-15</inkml:trace>
  <inkml:trace contextRef="#ctx0" brushRef="#br3" timeOffset="134532.5252">17248 12008 155 0,'-2'29'4'0,"2"14"0"15,0 37 0-15,2 15 1 0,5 23 0 16,8 16-1-16,7 15 2 15,8 10-3-15,15-25-9 16,4-6-24-16,18-29-13 16</inkml:trace>
  <inkml:trace contextRef="#ctx0" brushRef="#br3" timeOffset="134898.8895">17429 11137 309 0,'0'0'0'0,"0"0"-1"16,-17 8 1-16,2 10 0 0,-4 13 0 15,-2 17 2-15,-4 6 1 16,-2 20-2-16,2 13-4 0,3 7-13 15,12 10-32-15,2-5-17 16</inkml:trace>
  <inkml:trace contextRef="#ctx0" brushRef="#br3" timeOffset="135077.0612">17350 12237 352 0,'0'0'0'16,"-12"30"0"-16,2 2 0 0,2 10 0 16,5 8-1-16,3 9-4 15,0 4-13-15,15 8-29 16,11 6-23-16</inkml:trace>
  <inkml:trace contextRef="#ctx0" brushRef="#br3" timeOffset="135209.981">18071 13121 371 0,'0'0'1'0,"2"12"-2"0,3 2-1 15,0-2-9-15,4 3-13 16,9 4-45-16,7-4-6 16</inkml:trace>
  <inkml:trace contextRef="#ctx0" brushRef="#br3" timeOffset="137469.803">9749 14457 257 0,'0'0'-1'0,"0"0"-2"16,0 0 0-16,0 0-1 15,0 0 2-15,9 7 2 16,0 0 0-16,9 1 3 0,6 2 4 16,14 1 3-16,9-4 1 15,21 0 2-15,13-2 0 16,15-3-1-16,15-2 0 16,18 0-1-16,10-5-2 15,13-2-1-15,9-1-1 0,9-6-1 16,6 4 1-16,8-5-2 15,10 4 0-15,-1-1-1 16,2 3 0-16,3-1 0 0,1 0 0 16,-3 3-1-16,-2-1 0 15,-4 1 0-15,-2 2-1 16,-4-3 0-16,-5 0 0 0,-12 3-1 16,-8 1 0-16,-12-1 0 15,-16-1-1-15,-18 4 1 16,-15-3 0-16,-17 5-1 15,-17-2 1-15,-11-1 0 16,-14 1-1-16,-9 2 1 16,-10 0 0-16,-6 0-1 0,-4-3 0 15,-10 3 1-15,11 0-1 16,-11 0 0-16,0 0 0 16,0 0 0-16,0 0 0 15,0 0-1-15,0 0 1 0,0 10 0 16,-5 0 0-16,-3 5 0 15,-7 3 0-15,0 9 0 0,-4 5 1 16,-6 9 0-16,-3 12 0 16,1 12 0-16,-3 11 0 15,0 11 1-15,0 17 0 16,5 7 0-16,-2 14 0 16,3 4 0-16,-1 7 1 0,0 5-1 15,1 0 0-15,0 3 0 16,2-3 0-16,-3-2 0 15,3 2-2-15,1-5 3 16,2-2 1-16,4-8 0 16,2-2-1-16,-2-6 3 0,10-60-3 15,1 6 0-15,-2-2 2 16,2 3-3-16,-1-6-1 16,-3 10 1-16,5-7-1 15,-1 6-3-15,-2-6 2 16,2-1 0-16,0 1 1 0,0 3-3 15,2-6 2-15,-4 6-1 16,4-9 0-16,0-1 1 16,0-3-1-16,-2-10 0 15,3-3-2-15,1-39-4 16,-5 35-9-16,3-2-39 0,2-33-28 16,-13 22-3-16</inkml:trace>
  <inkml:trace contextRef="#ctx0" brushRef="#br3" timeOffset="138842.5466">9854 14705 233 0,'0'0'6'0,"0"0"1"16,0 0-1-16,0 0-3 16,0 0-2-16,0 0 1 15,0 17 3-15,0 0 0 0,0 10-1 16,0 16-1-16,0 9 3 16,3 20 5-16,-1 7 3 15,1 17-1-15,-1 8 1 0,0 9-2 16,4 0-2-16,-3 1 0 15,4 3 0-15,-5-2-1 16,3 2-2-16,-5-1-1 16,0-4-1-16,-2-4 0 15,-6 4-2-15,1 1 1 16,-3-5 0-16,0-2-1 0,0-6 1 16,2-4-1-16,1-2 1 15,5-46-1-15,-1 3 0 16,0-1-2-16,1 1 0 0,0-1 0 15,2 7-1-15,0-4 1 16,-2 1-1-16,2 1 0 16,0-1-1-16,-4 1 1 15,4 0 0-15,0-4-1 16,-1 2 1-16,-3-4-1 0,2 0 0 16,2-4 2-16,-4-5-1 15,4-40 1-15,-1 33-1 16,1 3 0-16,-2-9 0 15,-1 0-1-15,0-9 1 16,-1 4-1-16,4-22 1 16,-6 20 0-16,5 2 0 15,1-22 0-15,0 0 0 16,0 0 0-16,-4 10 0 16,2-1 0-16,2 2 0 15,-5-1 0-15,5-10 0 0,0 0 0 16,0 0 0-16,-5 10 0 15,3 0 0-15,0-1-2 16,-3 1 1-16,5-10-1 0,0 0 1 16,0 0 1-1,0 0-1-15,0 0 1 0,0 0-1 16,0 0 2-16,2 5 0 16,3 3 0-16,62 21-1 15,-42-26 1-15,10-1-1 16,47 3 2-16,-27-2 0 15,7 0-2-15,5-1 2 16,9-1-1-16,9 3 0 16,5-4 0-16,9 0 0 15,6 0-1-15,7 0 1 16,7 0 0-16,6 2 0 0,5-2 0 16,2 0-1-16,7 3 1 15,4-3 0-15,-2 2 1 16,6-2-1-16,0 3-1 0,0 0 0 15,-1-2 0-15,0-1 1 16,1 3-1-16,-6 0 0 16,5-3 0-16,-11 2 0 15,1-2 0-15,-11 0 0 16,0 0 0-16,-9 3-1 16,-3-3 2-16,-8 0-1 0,-9 2 0 15,-6 1 0-15,-8-3 0 16,-12 2 0-16,-8-2 1 15,-5 2 0-15,-13-2-1 16,-3 3 0-16,-41-3 1 16,27 0 0-16,3 5 0 15,-30-5-3-15,0 0-4 16,0 0-10-16,0 0-41 16,0 0-23-16,0 0-4 0</inkml:trace>
  <inkml:trace contextRef="#ctx0" brushRef="#br3" timeOffset="143666.2658">12049 15990 254 0,'0'0'6'0,"0"0"5"15,-2-12 4-15,2 12 1 16,-3-12 1-16,3 12 1 15,-4-12 0-15,4 12 2 16,-12-13-6-16,12 13-5 0,-16-8-3 16,4 6-2-16,-1-1-1 15,-1 3 0-15,1 0-1 16,-2 0 0-16,0 3 1 16,-2-1-1-16,0 1 1 0,4 2-1 15,-2-3 0-15,3 4 0 16,0-1-1-16,-4 2-1 15,7-2 1-15,-4 5-1 16,-4 2 1-16,4-2 0 16,3 7 1-16,-4 0-2 0,-2 4 1 15,6-1 0-15,-2 1 0 16,2 4 0-16,0-5-1 16,2 4 0-16,1-3 0 15,2 3 0-15,-3 1 0 0,4-4 1 16,-3 3-1-16,3-4 1 15,2 2-1-15,-1-1 1 16,1 3-1-16,0-7 0 16,2 5 1-16,0-5-1 0,0 3 0 15,0-2 0-15,0-1 0 16,0-2 0-16,4 0 0 16,-1-3 0-16,2 3 0 15,3-6 1-15,-1 4 0 0,0-2 0 16,3 1 0-16,0 0 0 15,0 0-1-15,6 1 1 16,-2 1 1-16,2-2-1 16,0 1 1-16,2-1 0 15,2 1-1-15,0-2 1 16,5-4 2-16,-3 0-3 0,1-2 0 16,4 2 1-16,0-4-1 15,0 1 0-15,1-1-1 16,-3-3 1-16,2 3 0 0,-3-3 0 15,1 0 0-15,3-3 1 16,-8 0-1-16,4-4 0 0,-1 2 0 16,2-4 0-16,-3-3 2 15,4 1-2-15,-4-2 0 16,-3-4 0-16,2-3 0 16,-5 1 0-16,1-1 1 15,-1-4-1-15,-6 0-1 16,2 0 2-16,-7-3 0 15,1-1 0-15,-5 1-1 0,-1-3 0 16,0 1 1-16,0 1-1 16,-1-1 0-16,-5 4 0 0,4-2 1 15,-3 4-1 1,-1 3 1-16,0-1-2 0,1 1 0 16,-6 2 0-16,3-1 0 15,0 1 0-15,-3 2 0 16,-1 0 0-16,2 1 0 0,0 0 0 15,-5 1 0-15,2 1 0 16,1 5 0-16,-6-1 0 16,-1 1 0-16,-1-2 0 0,0 3 0 15,1 2 0-15,-2 0 0 16,4 0 0-16,0 3 0 16,1-3 0-16,2 2 0 15,2-1 0-15,-4 1 0 16,4-2 0-16,2 2 0 0,0 1 0 15,3 0 0-15,7 2 0 16,-16-9 0-16,9 7 0 16,7 2 0-16,-20-5 0 15,13 3 0-15,-3-1 0 16,3 1 0-16,-4-1 0 0,4 3 0 16,-2 0 0-16,9 0 0 15,-13 0 0-15,13 0 0 16,-10 0-4-16,10 0 0 0,0 0-4 15,-10 0-3-15,10 0-10 16,0 0-26-16,0 0-39 16,-7 5-3-16</inkml:trace>
  <inkml:trace contextRef="#ctx0" brushRef="#br3" timeOffset="144368.9379">11833 15614 31 0,'0'0'5'0,"0"0"4"15,0 0 3-15,-7 0 0 16,7 0 0-16,-10 0 0 0,10 0 1 15,-13 0-2-15,6 2-4 16,-3 2-3-16,0 2-4 16,0-1-1-16,0 2 1 15,0-1-1-15,0 4-1 16,0-3 1-16,10-7 0 0,-15 15-3 16,15-15-3-16,-9 12-4 15,9-12-5-15,-6 12-3 16,6-12-14-16</inkml:trace>
  <inkml:trace contextRef="#ctx0" brushRef="#br3" timeOffset="146542.7622">12060 16290 242 0,'0'0'9'0,"0"0"4"16,0 0 3-16,0-9 2 15,0 9-1-15,0 0 2 16,-16-8-1-16,9 8 1 0,-7 0-7 15,1 0-6-15,-2 5-3 16,-3 4-2-16,4 2-1 16,1 3 0-16,3 1 0 0,6 5 0 15,1-2-1-15,3-1 1 16,3 0 0-16,4-2 0 16,2-3 0-16,6 0 1 15,0-5 1-15,3-1-1 16,1-4 2-16,-1-2 0 0,0 0 1 15,-4-8 2-15,2-1-1 16,-7-6 1-16,-4 0 0 0,-2-6 0 16,-3 1 1-16,-5-4-2 15,-5 5 0-15,-3 2-2 16,-4 2 0-16,-3 6-1 16,0 6-1-16,1 3-1 15,-4 5-1-15,5 5 0 0,1 5-1 16,2-1 1-16,3 9-1 15,6-3 1-15,6 0 0 16,0-1 0-16,8-2 1 16,13-2 0-16,0-3 0 15,4-4 1-15,3-1 0 16,-1-7 0-16,3 0 1 16,-3-4 0-16,-3-10 1 0,-3 2-1 15,-6-5 1-15,-8-2-1 16,-4-3 0-16,-3-4 0 0,-7 2 0 15,-9 1-2-15,-7 7 0 16,-1 0 0-16,-8 9-1 0,5 5 0 16,-6 2-1-1,1 7 0-15,7 6 1 0,0 1-1 16,8 6 0-16,4-1 1 16,8 2-1-16,5-4 1 15,8 2 0-15,5-4 1 16,6-2 0-16,6-3 1 0,-2-3-1 15,4-2 1-15,-2-5 1 16,-1-3-1-16,-4-6 1 16,-4-4 0-16,-7-1 0 15,-4-6 0-15,-5-1-1 16,-5-3 1-16,-4 2-1 0,-7 0-1 16,0 2 0-16,-5 4-1 15,-4 4 1-15,3 4-1 16,0 8-1-16,2 0 0 0,0 4 0 15,4 6 0-15,4 2 1 16,2 3-1-16,8 2 1 16,2 0-1-16,2 3 1 15,8-3 0-15,6 1 1 0,6-6 0 16,2-1 0-16,4-7 1 16,-1-1-1-16,3-3 1 15,-3-7 1-15,-2-4 0 16,-2-1-1-16,-12-6 1 0,0-4 0 15,-9 0-1-15,-2 0 1 16,-5-4-1-16,-4 5 0 16,-7-2-1-16,-3 4 0 15,-6 6 0-15,0 3-1 0,-3 5 0 16,1 5 0-16,5 0-1 16,-3 8 0-16,5 6 1 15,3 6-1-15,4 2 0 16,6 3 0-16,5 3 1 0,2 1-1 15,2 4 1-15,10-3 0 16,6-6 1-16,5-4-1 16,1-3 1-16,3-8 0 15,0-1 1-15,3-5-1 0,-5-3 1 16,3-5-1-16,-8-2 2 16,-1-11-1-16,-3-2 0 15,-7-1 0-15,-4-5 0 0,-5-1 0 16,0 0 0-1,-12 5 0-15,-1 2-2 0,-4 5 1 16,-8 4-1-16,0 10 0 16,-2 2 0-16,3 10-1 15,1 2 0-15,-2 1-1 0,10 6 2 16,5 0-1-16,5-1 0 16,5 2 1-16,7-1 0 15,11-5 1-15,-1-3 0 16,10-2 0-16,3-3 0 0,0-7 0 15,0 0 1-15,0 0 0 16,-7-7 1-16,-3-6-1 16,-6-1 1-16,-7-4 0 15,-2-4-1-15,-5-1 0 0,-12 3 0 16,-2 1 0-16,-9 4-1 16,-7 4-1-16,0 8 1 15,-2 3-2-15,0 3 1 0,2 8 0 16,3 4-1-16,6 2-1 15,9 3-2-15,5 0-1 16,7-2-3-16,0-4 0 16,12 1-3-16,8-3-1 15,4-5-4-15,6-1-1 0,-2-4 1 16,4-2 2-16,-7 0 3 16,2-5 2-16,-10 0 3 15,-4-2 3-15,-8-3 4 16,-5 10 5-16,-5-17 3 15,-4 12 0-15,-7-2 2 0,-3 1-1 16,-4 3-1-16,-2 1 0 16,0 2-2-16,0 2-2 0,4 7-2 15,-2-2 0-15,11 3-2 16,-4 2 0-16,12 3 0 16,4-1-2-16,0 3 2 15,9-5 0-15,4 5 2 0,7-5-2 16,2-5 3-16,1-2-1 15,0-5 1-15,3 0 0 16,-6-5 1-16,3-5 2 16,-9 1-1-16,-2-9 0 15,-6-2-1-15,-2 2 0 16,-4-6 1-16,-6 1-1 16,-7 1 0-16,-2 0-1 0,-5 5-1 15,-3 5-1-15,-1 7 0 16,-1 2-1-16,0 6 0 15,3 6-1-15,4 6-1 0,3 2 0 16,6 2 0-16,6 5 0 16,3-4 1-16,10 1 0 15,5-3 1-15,7-4 0 0,5-1 1 16,3-5 0-16,0-5 1 16,0-3-1-16,0-6 1 15,-7-5 0-15,-7-1-1 16,-3-2-1-16,-8-3-2 0,-5-3-1 15,-7 5-4-15,-8-3-4 16,-2 9-20-16,4 6-46 16,-15 0-3-16</inkml:trace>
  <inkml:trace contextRef="#ctx0" brushRef="#br3" timeOffset="147268.469">11573 15894 117 0,'0'0'0'0,"0"0"-9"15,-11 10-19-15,11-10-17 16</inkml:trace>
  <inkml:trace contextRef="#ctx0" brushRef="#br3" timeOffset="147429.6699">11405 16308 31 0,'0'0'0'0,"0"0"0"16,-12 12-1-16,12-12-4 15,-8 17-6-15</inkml:trace>
  <inkml:trace contextRef="#ctx0" brushRef="#br3" timeOffset="147814.0777">11284 16723 94 0,'0'0'1'0,"2"10"1"0,6-2 1 16,-8 4-1-16,12 3 4 16,-9 0-3-16,11 3 1 15,-2 1-1-15,1 1 1 0,4 0-3 16,-4-2 2-16,7-1-3 15,-5 3 0-15,7-6-2 0,-6 3 2 16,1-2-1-16,-2 0 2 16,4-3 1-16,-1 2 2 15,2-5 3-15,0 3 3 16,2 1 2-16,2-1 3 0,-5-2 0 16,7 5 2-16,-1-2-2 15,-2 1-2-15,4 1-1 16,1-3-2-16,-4-2-2 15,6 2-3-15,-5-7-1 16,7 3-4-16,-2-5-5 0,8-3-8 16,-1 0-10-16,0 0-14 15,3 0-10-15,-6-3-4 16</inkml:trace>
  <inkml:trace contextRef="#ctx0" brushRef="#br3" timeOffset="147928.6539">12299 17120 80 0,'0'0'5'16,"0"0"7"-16,7-9 6 15,-7 9 1-15,14-8-1 16,2 5 1-16,-4-4-1 16,5 2-13-16,6 5-40 0,-4-11-16 15</inkml:trace>
  <inkml:trace contextRef="#ctx0" brushRef="#br3" timeOffset="148345.7858">11696 15634 305 0,'0'0'0'0,"0"0"0"0,0 0 0 16,13-8-1-16,0 2 1 15,6 2 0-15,1-1-2 16,13 1-8-16,-1-2-16 16,13-1-30-16,4 4-12 0</inkml:trace>
  <inkml:trace contextRef="#ctx0" brushRef="#br3" timeOffset="148480.6935">12373 15698 268 0,'0'0'3'15,"0"0"-1"-15,12 10 2 16,1-3 0-16,1 1-3 0,9 4-10 16,-3 3-14-16,7 0-25 15,8 2-18-15</inkml:trace>
  <inkml:trace contextRef="#ctx0" brushRef="#br3" timeOffset="148794.1649">12736 16077 275 0,'0'0'7'15,"0"15"0"-15,2-3 2 16,0 5 0-16,3 3 0 16,3 8 1-16,2 4-1 15,0 3 0-15,5-1-8 16,0 4-6-16,2-5-5 0,-2 5-6 15,0-8-5-15,-3 6-2 16,1-7-2-16,-3 3 1 16,-5-1-1-16,-3 2 8 0,1 4 5 15,-3-4 10-15,0 3 6 16,0-3 5-16,-8 3 2 16,1-2 3-16,0 0 2 0,-1-2-4 15,-2-3 0-15,-2 4-2 16,-1-3-3-16,-1-1 0 15,-4-1-4-15,3-1-2 16,-5-5-7-16,2-3-18 16,3 1-30-16,-7-4-10 15</inkml:trace>
  <inkml:trace contextRef="#ctx0" brushRef="#br3" timeOffset="148925.6041">12415 17179 181 0,'0'0'3'0,"0"0"-1"0,-16 10 0 15,2-7 2-15,-3 2-3 16,-6 0-1-16,-4 0-11 16,-5 3-23-16,-6-7-20 0</inkml:trace>
  <inkml:trace contextRef="#ctx0" brushRef="#br3" timeOffset="149424.3966">11612 15334 214 0,'0'0'1'15,"0"0"-1"-15,-14 7 0 0,3 1 0 16,-6 4 1-16,-1 3-1 15,-4 2 3-15,-6 2-6 16,-4 2-4-16,0 4-17 0,-1-3-32 16,6 2-3-16</inkml:trace>
  <inkml:trace contextRef="#ctx0" brushRef="#br3" timeOffset="149606.4298">11164 15688 225 0,'0'0'5'0,"-7"7"1"0,-6 1 1 0,1 4 0 16,0 2 0-16,-3 2 1 15,-6 0-2-15,2 5 1 16,5-1-6-16,1 2-10 16,1 1-16-16,-1-4-33 15,10 9-8-15</inkml:trace>
  <inkml:trace contextRef="#ctx0" brushRef="#br3" timeOffset="149741.3406">10888 16469 180 0,'0'0'1'0,"0"17"2"0,0 0-2 16,5 0-5-16,3 12-5 15,2 8-11-15,2-4-16 0,6 12-11 16</inkml:trace>
  <inkml:trace contextRef="#ctx0" brushRef="#br3" timeOffset="150088.0462">11162 17256 172 0,'0'0'6'16,"0"0"2"-16,5 10 1 0,-5-10 2 15,15 17 2-15,-5-7-1 16,3 3 1-16,1 0 1 15,4 1-5-15,1 1-3 16,4-1-2-16,2 4-6 0,0-4-1 16,5 7-2-16,2-4-5 15,0 0-3-15,5 3-2 0,-2-5-5 16,2-2 0-16,4 2 0 16,-2-3-3-16,3-2-3 15,3-3-1-15,-1 3 7 16,-1-5 1-16,-1 2 3 15,3 0 2-15,-3-2 4 16,3 1 7-16,-3-4 6 0,-2 3 6 16,-1-5 1-16,4 2 2 15,-6 1 1-15,0-3-1 16,1-3-8-16,0 1-36 16,-4-5-3-16</inkml:trace>
  <inkml:trace contextRef="#ctx0" brushRef="#br3" timeOffset="150458.3185">11573 15307 216 0,'0'0'3'0,"0"0"-6"15,14-8-3-15,4 8-17 0,7 0-28 16,7 3-7-16</inkml:trace>
  <inkml:trace contextRef="#ctx0" brushRef="#br3" timeOffset="150773.4663">12358 15450 258 0,'0'0'5'15,"0"0"-1"-15,17 18 2 0,-3-9 1 16,9 4-1 0,4-1 0-16,6 8-6 0,1 0-6 15,9 3-12-15,-1-1-10 16,1-1-7-16,-3 8-4 0,-6-5-3 15,1 3 0-15,-8 2 8 16,1-1 12-16,-10 4 18 16,-4-5 11-16,-4 6 12 15,-2-5 6-15,-3 6 4 16,2 3 6-16,-2-3-3 0,3 6-5 16,4-3-4-16,0 3-8 15,2 0-4-15,2-1-5 16,4-1-11-16,0-1-9 0,-3-3-14 15,0 1-15-15,-2 0-14 16</inkml:trace>
  <inkml:trace contextRef="#ctx0" brushRef="#br3" timeOffset="150926.2343">13049 17130 88 0,'0'0'1'16,"-8"12"-3"-16,6 0-21 0,-8 6-17 15</inkml:trace>
  <inkml:trace contextRef="#ctx0" brushRef="#br3" timeOffset="151106.7776">12522 17581 314 0,'0'0'2'0,"0"0"1"16,-12 7 1-16,12-7-1 16,-16 14-5-16,7-8-22 0,-4 5-40 15,3-5-2-15</inkml:trace>
  <inkml:trace contextRef="#ctx0" brushRef="#br3" timeOffset="161479.2229">11831 15325 114 0,'0'0'4'16,"-8"-11"5"-16,8 11 0 16,-15-12 2-16,5 1 0 0,-6 7 1 15,-2-4-2-15,-7 5-1 16,-3 3-9-16,-2 11-10 16,-2 4-14-16,-7 9-15 15,-1 9-9-15</inkml:trace>
  <inkml:trace contextRef="#ctx0" brushRef="#br3" timeOffset="161941.4217">10998 17229 0 0,'40'37'4'0,"5"3"0"15,4-6 4-15,6 3 0 16,5-3-1-16,4-1 0 16,-2 0 0-16,8 2-4 0,5-8-6 15,1 2-7-15,4 2-14 16</inkml:trace>
  <inkml:trace contextRef="#ctx0" brushRef="#br3" timeOffset="162702.8205">11187 15403 57 0,'0'0'0'0,"18"-12"0"0,-4-6 2 16,18 4 3-16,11-8 1 15,9-1 2-15,10-3 3 16,15 3 1-16,8 3 2 15,7 8-1-15,10 7-3 0,-3 5 0 16,5 9-4-16,1 13-1 16,0 6 0-16,1 11-2 15,4 8 0-15,-11 13-1 16,0 7 0-16,-7 12 1 0,-2 8 1 16,-8 8 0-16,-8 13-1 15,-6 4 1-15,-16-3-2 16,-5 5 0-16,-15-8-2 0,-6 3 2 15,-12 0 0-15,-12-8-1 16,-6-7 0-16,-13-4 1 16,-6-4 1-16,-9 2 1 15,12-49 0-15,-3 5-3 16,-12 1 2-16,-2-1-3 16,-5 1 0-16,-10 2-3 0,-5-5 2 15,-11 1-1-15,-4-2 2 16,-7 0 0-16,-8-10 0 15,-7 1 0-15,-6-4-1 16,-7-6-1-16,-5-7-5 16,-8-3-2-16,4-7-5 0,-3-5-2 15,7-7-12-15,45-8-18 16,-144-31-8-16</inkml:trace>
  <inkml:trace contextRef="#ctx0" brushRef="#br3" timeOffset="163727.0827">12444 15304 23 0,'11'4'1'0,"21"14"1"16,10 13 1-16,11 10 0 16,5 16 1-16,12 15 1 15,8 12-1-15,7 22 2 0,-7 14-1 16,-8-6-2-16,-13 5 1 15,3-3-2-15,-7-2 1 16,-14-2 7-16,-4-1 6 16,-18-10 3-16,-12-4 1 15,-12-3 1-15,-13-5 2 0,1-44 0 16,-6 5-1-16,-5 1-9 16,-7 5-3-16,-4-8-3 15,-8 5-3-15,-11-2-1 16,-2 5 0-16,-13-8-1 15,-4 5-1-15,-8-4 0 0,-13-1 0 16,-4-6-1-16,-11-1 0 16,-4-3 0-16,-8-4 0 15,-2-7 0-15,-2-9 1 16,-1-7-1-16,-1-7 2 0,5-4-1 16,3-12 0-16,9-6 0 15,52-7 1-15,-145-45 1 16,34-16-2-16,46-10-1 15,35-10-2-15,28-6-2 0,25 3 1 16,18 3-1-16,18 14-2 16,0 0 0-16,5 3-2 15,0-6 3-15,8 6-1 0,5 0 2 16,6-5-2-16,11-2 2 16,4 2-2-16,19-4 3 15,9 5 2-15,11 1 1 16,8 2 1-16,13 6 0 15,1 10 1-15,14 7-1 16,13 8 2-16,0 14-2 16,2 8 0-16,11 14-3 0,6 4-5 15,1 16-2-15,3 3-1 16,-2 18-1-16,1 11-2 0,-10 6-8 16,1 20-16-16,-23 4-19 15</inkml:trace>
  <inkml:trace contextRef="#ctx0" brushRef="#br3" timeOffset="169321.08">6014 1441 124 0,'0'0'2'16,"17"0"-1"-16,6 3 0 0,-1 1 1 15,13 2 1-15,12-1-1 16,7 0 0-16,9-1 1 16,9 2 1-16,12-2 2 15,14 4 1-15,6 0 0 0,15-4 1 16,13 4 0-16,12-1 2 15,15-4 3-15,6 2-1 16,5 0 1-16,7-3-1 16,7-2 0-16,4 3-1 15,4-3 0-15,0 0-2 0,7 0-2 16,-3 0-2-16,3 0-2 16,-3 0-1-16,0 0-1 15,-1 0 1-15,-4 0-1 16,-7 0 0-16,-10-3 0 0,2 1 0 15,-7 2 0-15,-9-3 0 16,-11 1 0-16,-10-1-3 16,-12 1-4-16,-13-1-7 0,-10 1-13 15,-14-3-41-15,-13 5-3 16</inkml:trace>
  <inkml:trace contextRef="#ctx0" brushRef="#br3" timeOffset="169852.8164">5982 1436 154 0,'0'0'1'16,"22"3"-1"-16,0-1 1 0,13 3 1 16,10-3 1-16,14 4-1 15,11-4 1-15,17 2 2 16,12 2 3-16,16-4 2 0,14 2 2 16,18-2 0-16,12-2 2 15,17 3-2-15,8-3 0 16,20 0-1-16,5 0-3 0,5 0 0 15,9-3-3-15,1 1-1 16,-8-4 1-16,6 0-2 16,1 2-1-16,-9 2-1 15,-5-1-1-15,-7 0-3 0,-9 3-6 16,-9 0-4-16,-14 0-9 16,-9 3-23-16,-9 2-24 15</inkml:trace>
  <inkml:trace contextRef="#ctx0" brushRef="#br3" timeOffset="170407.4225">5916 3217 285 0,'0'0'-1'16,"0"0"-1"-16,6 0-1 15,11 0 1-15,6 0-2 0,16 0 2 16,9 0 0-16,24 0 0 16,21-4 2-16,20 1 0 0,14-2 1 15,22 0 0-15,12 0 0 16,16 1 1-16,14 1 0 15,6 0 2-15,-1 1 0 16,13 2 2-16,4 0 3 0,-1 0 1 16,4 0 1-16,-5 0 2 15,1 0-2-15,-1 0 0 16,0 0 1-16,-4 0-4 16,-3 0-1-16,-8-2-1 0,-10 2-3 15,-7-3-1-15,-7 0-2 16,-15 3-3-16,-16 0-6 15,-20 0-7-15,-11 0-15 16,-25 0-39-16,-3 0-8 16</inkml:trace>
  <inkml:trace contextRef="#ctx0" brushRef="#br3" timeOffset="203694.4805">16148 11396 234 0,'0'0'5'0,"0"0"1"16,-7 11 3-16,7-3 3 16,-2 2 2-16,2 4 2 15,0 1 0-15,2 11 3 16,3-5-4-16,3 4-1 16,2 3-2-16,2 4-1 0,3 3-3 15,2-1-1-15,-1 4-1 16,4-4 0-16,1 6-1 15,4-3 0-15,-2 2 0 0,5-4 0 16,1 3 0-16,1 3-1 16,0-1 0-16,2 0-1 15,1 2 1-15,-1 0-2 16,2 2 1-16,0 1-1 0,-1 2 0 16,2 1 1-16,1 1-1 15,-2 3 0-15,3 0 0 16,-2-1 0-16,0 2 0 15,-3 2 0-15,0-1-1 0,-2 3 1 16,0-3-1-16,-7 3 1 16,-1 2-1-16,-3-2 0 15,2 5 0-15,-6 1-1 16,0-4 1-16,-2 6-1 16,-4-1 1-16,3 0-1 0,-5 5 1 15,4-2 1-15,-5-2 0 16,0 4 0-16,1-1 0 15,-1-2 0-15,-1-2 1 16,-3 4-1-16,1-7 0 16,-2 1-2-16,2 0 1 0,-3-3 0 15,0 1-1-15,0-3 0 16,3 1 0-16,-3-7 1 0,2-1-1 16,0-1 0-16,1-3 1 15,3-3-1-15,-4-3 1 16,3-2-1-16,-3-4 0 15,6-2 0-15,-1 0 0 16,1-5 0-16,-1-2 0 0,5 0 0 16,1-3 0-16,4-2 0 15,-1-2 0-15,0-4 0 16,7 3 0-16,2-4 0 16,3-3 0-16,4-3 0 15,0-2 1-15,5-2-1 16,6-1 0-16,1-2 2 0,4 0-2 15,-1-5 0-15,5 0 0 16,1-5 0-16,1 6 0 16,3-7 0-16,2-1 0 0,4-3 0 15,1 0 0-15,2-4 0 16,-4-1 0-16,5-3 0 0,-5 1 0 16,2-2 0-16,-6-1 0 15,1-3 0-15,-6 6 0 16,-4-5 0-16,-2 3 0 15,-2-5 0-15,-3 2 0 16,3 0 0-16,-6-6 0 0,2 1 0 16,-2 3 0-16,3-5 0 15,-1-1 0-15,0 0 0 16,2 4 0-16,2-2 0 16,-8 1 0-16,8-1 0 15,-6 7 0-15,5-5 0 16,0 7 0-16,-5-4 0 0,4 3 0 15,1-2 0-15,1 3 0 16,-3 2 0-16,0-2 0 16,3 0 0-16,0 2 0 0,2 0 0 15,-2 3 0-15,0-1 0 16,-1 3 0-16,1 4 0 0,-3-3 0 16,4 7 0-16,-2-1 0 15,1 4 0-15,-3 2 0 16,-3 2 0-16,3-1 0 15,-1 3 0-15,1 0 0 16,-2 0 0-16,0 0 0 0,-3 0 0 16,6 0 0-16,-6 5 0 15,3-1 0-15,0 2 0 16,-1 1 0-16,0-2 0 16,-1 2 0-16,-1 3 0 15,-2-3 0-15,-1 1 0 16,2-1 0-16,1-2 0 0,-8 0 0 15,9 0 0-15,-3-3 0 16,-3-2 0-16,2 3 0 16,-1-3 0-16,2 0 0 0,2 0 0 15,-2 0 0-15,-1-3 0 16,0 0 0-16,-1-1 0 16,1-3 0-16,0 1 0 0,3-3 0 15,0-3 0-15,1-1 0 16,2-4 0-16,2 2 0 15,1-5 0-15,-2 1 0 16,-3-1 0-16,0 0 0 0,-1-2 0 16,-3-1 0-1,-4 1 0-15,2-3 0 0,-2 3 0 16,0-2 0-16,-3-2 0 16,1-1 0-16,-1 0 0 15,-3-2 0-15,4-2 0 16,-5-1 0-16,-2 3 0 0,-2-1 0 15,5 0 0-15,-7 3 0 16,-2 0 0-16,-2 1 0 16,-3 5 0-16,0-4 0 0,-6 3 0 15,0-1 0-15,-2 1 0 16,-2 0 0-16,0 0 0 16,-2-2 0-16,-4 3 0 0,1-2 0 15,-2-1 0-15,2 2 0 16,-2-4 0-16,-4 6 0 15,4-4 0-15,-3 5 0 16,0-4 0-16,-5 0 0 0,1 3 0 16,6 4 0-16,-4-4 0 15,-1 2 0-15,-2 2 0 16,2-5 0-16,-1 4 0 16,1-3 0-16,-2 3 0 15,1-3 0-15,1 0 0 16,-7 0 0-16,5 3 0 0,-2-3 0 15,-1 0 0-15,1 1 0 16,0-1 0-16,-1-3 0 16,-1 4 0-16,4-1 0 0,-6 0 0 15,2-1 0-15,1 0 0 16,-2-1 0-16,1-3 0 0,-1 2 0 16,-3-2 0-16,4 1 0 15,-4-1 0-15,-2-1 0 16,2 0 0-16,-2-1 0 15,-1 0 0-15,1-3 0 16,-3 2 0-16,3-1 0 0,-4 0 0 16,3-4 0-16,2 1 0 15,-4 2 0-15,6 0 0 16,-5-2 0-16,4 2 0 16,-2-2 0-16,1 2 0 15,2-2 0-15,1 0 0 16,2-1 0-16,-1 1 0 0,1 1 0 15,6-7 0-15,0 1 0 16,1 0 0-16,4-3 0 16,4 1 0-16,-2-4 0 0,2 4 0 15,4-3 0-15,0 2 0 16,4 3 0-16,2 2 0 16,-2-3 0-16,4 7 0 0,-4-1 0 15,4 2 0-15,2-2 0 16,-3 2 0-16,5 3 0 15,1 0 0-15,-1 4 0 16,-1-1 0-16,1 1 0 0,-2 2 0 16,3 2 0-16,-4 7 0 15,-1-2 0-15,0 4 0 16,-3-1 0-16,-1 1 0 16,-4 10 0-16,5-16 0 0,-5 16 0 15,5-13 0 1,-5 13 0-16,5-11 0 0,-5 11 0 15,0 0 0-15,0 0 0 16,2-7 0-16,-2 7 0 16,0 0 0-16,-5-2 0 0,5 2 0 15,-12 0 0-15,12 0 0 16,-15 0 0-16,5 5 0 16,1 2 0-16,-4 1 0 0,6 5 0 15,-6-1 0-15,0 2 0 16,4 4 0-16,-3-1 0 15,-1 2 0-15,0 1 0 0,1 1 0 16,-3 2 0-16,0-4 0 16,-4 2 0-16,1 3 0 15,0-2 0-15,-1 0 0 16,-4 0 0-16,3 3 0 16,-2-2 0-16,-3 1 0 0,3 1 0 15,-6 2 0-15,1-5 0 16,-2 6 0-16,-1-1 0 15,5 0 0-15,-5-1 0 16,3 3 0-16,-6 2 0 16,4-3 0-16,-4 2 0 0,-2 0 0 15,0 2 0-15,-4-3 0 16,-3 4 0-16,-4-4 0 0,-4 3 0 16,1-1 0-16,-6-2 0 15,0-3 0-15,-4 6 0 16,-2-8 0-16,1 1 0 15,-1-2 0-15,2 1 0 0,-3-2 0 16,-1-2 0-16,-4 2 0 16,8 0 0-16,-6-2 0 15,-2 0 0-15,3 0 0 16,-4-1 0-16,0 1 0 16,2-2 0-16,-6-3 0 0,2 0 0 15,-2-3 0-15,1-2 0 16,-2-5 0-16,-1 0 0 15,-1-5 0-15,1 0 0 16,7-5 0-16,-4-2 0 0,3-6 0 16,5-2 0-16,-2 2 0 15,1-4 0-15,4 0 0 16,1-3 0-16,1 3 0 0,3 0 0 16,0-3 0-16,1-1 0 15,0-1 0-15,1 1 0 16,-2 1 0-16,0-4 0 15,2 0 0-15,-5 2 0 0,3-3 0 16,-4 6 0-16,6-7 0 16,-4 4 0-16,2 3 0 15,-1-3 0-15,3 1 0 16,-3 1 0-16,2 1 0 16,0-3 0-16,0 4 0 0,4 1 0 15,0-1 0-15,-2 3 0 16,4 3 0-16,-2 4 0 15,1 1 0-15,4 2 0 16,-2 5 0-16,-3 0 0 0,3 0 0 16,2 3 0-16,1 4 0 15,3 3 0-15,0-1 0 16,4 6 0-16,2 3 0 0,3 2 0 16,4 5 0-16,-2 7 0 15,8 3 0-15,-1 5 0 16,4 1 0-16,1 5 0 15,0 2 0-15,9 0 0 0,1 3 0 16,4-5 0-16,4 0 0 16,2 0-3-16,12-2-28 15,14-5-54-15,-2-11-2 16</inkml:trace>
  <inkml:trace contextRef="#ctx0" brushRef="#br3" timeOffset="204935.2377">16959 11717 97 0,'0'0'3'0,"0"0"3"15,5-9 1-15,-5 9 2 0,2-12 4 16,-2 4 2-16,0-2 6 16,0-8 2-16,0 8-1 15,0-2 2-15,0 12-2 16,-4-13-3-16,4 13-2 16,0-10-3-16,0 10-2 0,0 0-4 15,0 0-1-15,0 0-1 16,0 0-1-16,0 0 1 15,0 0-2-15,0 0 1 16,0 0 0-16,0 0-1 0,0 0-1 16,0 0-1-16,0 6 0 15,4 8 2-15,-1 6 1 16,5 21 1-16,-1 11 1 0,5 19 0 16,1 18 0-16,4 13 1 15,1 9-1-15,0 3-1 16,-1 2-3-16,0-7-1 15,-2-7-2-15,-2-8-2 0,-1-9-4 16,-3-11-5-16,2-8-10 16,-4-6-22-16,-4-11-34 15,1-11-6-15</inkml:trace>
  <inkml:trace contextRef="#ctx0" brushRef="#br3" timeOffset="205252.8507">17404 11821 330 0,'0'0'1'16,"0"0"1"-16,0 0 0 0,0 0 2 16,0 0 3-16,8 15 3 15,-4 20 0-15,-2 19 3 16,-2 31 0-16,0 16-2 15,0 25-2-15,-2 10 1 16,-6 18-3-16,4-1-3 16,-6 1-2-16,0-5 1 0,1-16-3 15,1-9 2-15,-1-6-1 16,3-14-2-16,1-14-1 16,-2-10-4-16,5-18-7 15,-1-13-7-15,3-16-10 0,0-16-26 16,3-24-25-1,6-25-4-15</inkml:trace>
  <inkml:trace contextRef="#ctx0" brushRef="#br3" timeOffset="205519.2189">17809 12034 265 0,'0'0'6'0,"0"0"3"0,0 0 1 16,0 7 6-16,0 23 3 15,0 25 1-15,-5 32 1 16,-4 32 2-16,-4 21-7 0,-4 29-3 16,-3 17-1-16,-3 15-4 15,-2-6-5-15,3-4 0 16,-4-20 0-16,5-20-2 16,4-15 0-16,-1-19-1 15,0-15-2-15,6-16-5 0,5-22-8 16,2-16-6-1,-1-21-20-15,6-27-30 0,6-29-12 16</inkml:trace>
  <inkml:trace contextRef="#ctx0" brushRef="#br3" timeOffset="205745.3773">17986 12472 302 0,'0'0'4'15,"7"-12"1"-15,-7 12 3 16,11-10 3-16,-11 10 2 0,9 13 2 15,-6 29 4-15,-3 27 0 16,-3 40-5-16,-12 23-2 16,-2 29-2-16,-4 17-1 15,-1 18-3-15,-8-4-4 0,6-8-1 16,-1-20-3-16,8-24-1 16,0-20-7-16,9-24-14 15,0-22-28-15,3-27-26 16,8-23-6-16</inkml:trace>
  <inkml:trace contextRef="#ctx0" brushRef="#br3" timeOffset="205978.9944">18523 12242 309 0,'0'0'1'0,"7"-5"2"15,-7 5 2-15,15 15 5 16,-7 17 2-16,-1 32 1 0,-2 29 3 15,-5 32-1-15,-5 37-1 16,-4 15-1-16,-7 24-3 16,-2 7-2-16,2-9-3 15,-3-13-3-15,0-20 0 16,7-27-4-16,0-23-3 16,4-14-12-16,2-25-28 0,-1-26-32 15,7-13-6-15</inkml:trace>
  <inkml:trace contextRef="#ctx0" brushRef="#br3" timeOffset="206202.6888">18993 12364 336 0,'0'0'1'0,"9"-3"1"16,-1 3 2-16,2 10 4 15,0 15 1-15,3 25 3 16,-6 25 1-16,-2 27-1 15,-5 28-1-15,-3 22 0 16,-9 18-4-16,-1 9-2 0,-4-9-3 16,1-9-2-16,3-20-5 15,0-20-9-15,3-24-15 16,3-30-41-16,4-13-10 16</inkml:trace>
  <inkml:trace contextRef="#ctx0" brushRef="#br3" timeOffset="206414.5625">19493 12192 398 0,'0'0'0'0,"4"6"2"16,1 14 1-16,3 19 1 16,-2 29 0-16,3 25 1 15,-7 34 0-15,1 16-1 0,-3 26-1 16,-5 9-3-16,-4 3-4 15,-2-13-5-15,3-22-7 16,-4-21-14-16,3-37-41 0,9-16-8 16</inkml:trace>
  <inkml:trace contextRef="#ctx0" brushRef="#br3" timeOffset="206645.2651">19918 11904 384 0,'0'0'1'0,"0"0"2"0,0 6 1 16,2 17 1-16,6 20 1 15,-6 28 1-15,0 35-1 0,-2 22 0 16,0 32-1-16,0 18-5 16,-4 18-3-16,-6-3-3 15,2-12-2-15,-2-23-3 16,5-22-5-16,0-24-14 0,1-35-40 15,4-19-8-15</inkml:trace>
  <inkml:trace contextRef="#ctx0" brushRef="#br3" timeOffset="206877.8889">20465 11507 328 0,'0'0'2'0,"0"7"2"0,0 18 3 16,0 20 2-16,0 23 1 16,0 34 2-16,-5 33 0 15,2 23-3-15,0 25-1 0,-2 20-4 16,1-2-2-16,-1-10-7 16,5-16-6-16,0-25-6 15,2-22-9-15,5-22-20 16,-2-26-31-16,1-26-4 15</inkml:trace>
  <inkml:trace contextRef="#ctx0" brushRef="#br3" timeOffset="207123.2378">20872 11068 346 0,'0'0'-1'0,"0"0"0"0,2 10 1 16,-2 15 4-16,0 27 3 16,-4 32 0-16,-6 32 2 0,-3 36 0 15,3 29 1-15,5 21-2 16,1 12-2-16,6 1-4 16,8-7-6-16,8-24-5 0,6-26-9 15,8-27-11-15,1-19-31 16,-6-28-17-16</inkml:trace>
  <inkml:trace contextRef="#ctx0" brushRef="#br3" timeOffset="207315.6756">21171 11717 263 0,'0'0'5'0,"0"0"4"0,0 22 2 16,0 7 4-16,0 22 1 15,0 31 2-15,4 22-1 16,6 24 0-16,3 18-4 16,4 23-10-16,-2 2-10 0,4 2-21 15,2-7-35-15,1-24-14 16</inkml:trace>
  <inkml:trace contextRef="#ctx0" brushRef="#br3" timeOffset="207513.0839">21738 12505 386 0,'0'4'1'0,"0"24"0"16,-4 7 0-16,-1 16 1 16,1 17 0-16,-1 9-2 15,-2 9-3-15,2 14-9 16,-1-7-12-16,1-10-28 15,5-8-23-15</inkml:trace>
  <inkml:trace contextRef="#ctx0" brushRef="#br3" timeOffset="207649.9792">21792 12881 366 0,'2'5'5'0,"-2"28"0"15,0 14-1-15,-2 22 2 16,-8 10-5-16,0 17-10 0,-5 22-31 15,-4 10-29-15,-4-1-8 16</inkml:trace>
  <inkml:trace contextRef="#ctx0" brushRef="#br3" timeOffset="208046.2287">17640 13878 283 0,'0'0'1'0,"-7"14"2"15,-1 11 2-15,6 22 0 16,-5 10 0-16,4 15 0 15,-7 7-1-15,6 12-5 16,4 1-7-16,0-5-15 16,0-8-23-16,0-17-21 0</inkml:trace>
  <inkml:trace contextRef="#ctx0" brushRef="#br3" timeOffset="208199.7002">17579 14380 200 0,'5'13'1'16,"-1"4"-1"-16,6 12-3 0,3 1-8 15,1 5-19-15,4 4-25 16,1 1 2-16</inkml:trace>
  <inkml:trace contextRef="#ctx0" brushRef="#br3" timeOffset="208361.4029">18103 14083 284 0,'0'0'0'0,"2"27"-1"16,-2 2 1-16,5 9-3 0,-2 1-4 16,5 8-9-16,1 1-19 15,1-4-28-15,8-8-3 16</inkml:trace>
  <inkml:trace contextRef="#ctx0" brushRef="#br3" timeOffset="208530.5312">18633 13619 301 0,'0'7'1'0,"0"11"0"15,0 13 0-15,4 8 1 0,4 3-1 16,2 12-1-16,2-1-6 15,10 3-15-15,3-4-35 16,8-17-10-16</inkml:trace>
  <inkml:trace contextRef="#ctx0" brushRef="#br3" timeOffset="209026.6655">16554 11744 275 0,'0'0'2'0,"0"0"-2"0,0 0 1 16,0 0 0-16,0 0 0 15,7 10 1-15,-3 0 0 16,10 11-1-16,1 3-9 15,5 6-19-15,1 3-34 0,-1 8-4 16</inkml:trace>
  <inkml:trace contextRef="#ctx0" brushRef="#br3" timeOffset="209153.6361">16758 11618 335 0,'0'0'1'0,"3"7"2"16,2 15 1-16,2 21 0 0,7 18-3 15,4 9-27-15,22 22-39 16,7 9-4-16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1-04-04T08:15:38.566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3540 5772 209 0,'0'0'7'0,"0"0"6"15,0 0 3-15,0 0 2 0,0 0 0 16,0 0-2-16,0 0-1 15,-6-10 2-15,6 10-8 16,0 0-4-16,16 0-2 16,-6 0-1-16,10 3 1 15,2 2 1-15,6-1 2 16,4 1 1-16,7-2 0 0,2 1-1 16,8-1 2-16,-1 0-3 15,2-1 0-15,6 0-1 16,-5 1 0-16,8 2-1 0,-2-3-1 15,3 3 1-15,-1-3-2 16,4 4 1-16,0-1 0 16,3-1-1-16,0-1 1 0,5 5-1 15,-7-5 0-15,3 4 0 16,0-2 0-16,-2 0 0 16,2 2-1-16,0-2 0 15,-2 0 1-15,2 2-1 0,2 1 1 16,1-1 0-16,0 0-1 15,2-2 1-15,-2 2 0 16,2-1-1-16,3-1 1 16,-1 2 0-16,6-5 0 15,-4 4-1-15,9-3 2 16,-5-2-2-16,6 1 0 0,-1 2 1 16,0-2-1-16,-3 3 1 15,-1-2 0-15,4 1-1 0,-5 2 1 16,0-1 0-16,6-1-1 15,-1 4 0-15,-1-6 1 16,1 3-1-16,7-2 0 16,-1-1 1-16,2 3-1 0,-1-5 0 15,0 0 1-15,0 0-1 16,2 0 0-16,3 0 0 16,-3 0 1-16,-2 0-1 15,3 0 0-15,-3 2 0 16,-3 1 1-16,2-1-1 0,2-2 1 15,-1 3-1-15,3 1 0 16,2-1 0-16,-1-3 0 16,-1 2-1-16,4 1 2 15,1-3-1-15,0 0 0 16,1 0 1-16,-5 0 0 0,5 0 0 16,-4-3 0-16,2 1 0 15,-2-1-1-15,1 3 1 16,-2-1-1-16,0-2 1 0,2 3-1 15,-1-3 0-15,3 1 1 16,-6-1-1-16,5 1 1 16,-5-1-1-16,1 1 0 0,-3 2 0 15,2-2 0-15,-4-1 1 16,-3 3-1-16,-3 0 0 16,-1 0 0-16,-4 0 1 15,-2 0-1-15,-2 0 0 0,-3 0 0 16,-2 0 0-16,-1 0 0 15,0 0 0-15,2 0 0 16,-3 0 0-16,2 0 0 16,-2 0 0-16,1 0 0 15,-2 0 0-15,-2 0 0 16,-1 0 0-16,1 0 0 0,-1 0 0 16,-1 0 0-16,4 0 0 15,-2 0 1-15,1-2-1 0,-1 2 0 16,3-3 0-16,-1 3 1 15,2-2-1-15,1 2 0 16,5-3 0-16,-3 3 0 16,3 0 0-16,-1-2 0 0,-5-1 0 15,0 3 0-15,-1 0 0 16,-6 0 0-16,-2 0 0 16,-3-2 0-16,-2 2 0 15,-1 0 0-15,1 0 0 0,0 0 0 16,1-2 0-16,4 2 0 15,3 0 0-15,-1 0 0 16,0 0 0-16,0 0 0 16,0 0-1-16,-2 0 1 15,0 0 0-15,-3-3 0 16,-2 3 0-16,0-2 0 0,-1 2 0 16,1-3 0-16,0 3 0 15,-1-3 0-15,0 3 0 16,6 0 0-16,0 0 0 0,-3 0 0 15,3 0 1-15,-3 3-2 16,0 0 1-16,-3-3 1 0,-4 2-1 16,3 1 0-16,-3-1 0 15,-1-2 0-15,6 2 0 16,-3-2 0-16,3 3 0 16,5-3 0-16,-3 0 0 15,1 2-1-15,-2-2 2 0,-4 0-2 16,6 0 1-16,-8 3 0 15,1-3 0-15,2 0 0 16,2 2 0-16,-1-2 0 16,6 0 0-16,0 0-1 15,-1 0 1-15,1 0 0 16,2 0 0-16,0 0 0 0,-2 0 0 16,-6 0 0-16,3 0 0 15,-3 0 0-15,4-2 0 16,-3 2 0-16,0 0 0 0,-2 0 0 15,3 0 0-15,-1 0 0 16,-3 2 0-16,-3-2 0 0,2 0 0 16,-2 0 0-16,-2 0 0 15,1 0 0-15,-1 0 0 16,3-2 0-16,-4 2 0 16,2-3 0-16,0 1 0 15,1-1 1-15,-1 3-2 0,-2 0 1 16,-1 0 0-16,4 3 0 15,-6-1 0-15,4 1 0 16,-4-1 0-16,1 1 0 16,-1-1 0-16,-1 3 0 15,-3-3 0-15,4 1 0 16,-1-1 0-16,1 1 1 0,-3-1-1 16,1-2 0-16,-4 0-1 15,6 3 1-15,-6-3 0 16,-1 3-1-16,3-2 0 0,1-1 1 15,-5 3-1-15,4-1 0 16,4-2 1-16,-6 3 0 16,5-3 0-16,-2 0 0 0,5-3 1 15,-3 3-1-15,-2-5 1 16,2 4 0-16,-4 1-1 16,9-3 1-16,-6 3-1 15,2 0-1-15,-1 0 0 0,-1 3 0 16,0-2 0-16,4 2 0 15,-3-1 0-15,3 1 0 16,-5 0 1-16,5-3 1 16,-1 0 1-16,4 0-2 15,-3 0 0-15,2 0 0 16,-6 0 1-16,5 0 0 0,-2-3-2 16,-1 3 1-16,-4-5 0 15,-2 5 0-15,-2-3 1 16,1-1 0-16,-6 1-1 0,-3-2 0 15,-3-2 1-15,2 2-1 16,-2-2 0-16,-7-3 2 16,2 3-2-16,0-3 0 0,0 2 0 15,-1 0 0-15,-4-2-1 16,4 1 1-16,0 1 0 16,-1 1 0-16,-2-3 0 0,-3 0-1 15,4 0 1-15,1 1 0 16,0-2 0-16,-2-1 0 15,0 0-1-15,0-2 1 16,5 2 0-16,-4 0 0 16,3-3 0-16,1 1-1 0,-3-4 1 15,3 3 0-15,0 0-1 16,-1-2 1-16,2 2 0 16,-1-2-1-16,1 0 1 15,0 0 0-15,-1-1-1 16,-1-5 1-16,1 7 0 0,1-7-1 15,-5 4 1-15,2-2 0 16,-3 1 0-16,-2 1-1 16,-1-1 2-16,-3-1-3 0,4 1 0 15,-5-1 0-15,-1 1 0 16,-2 1 1-16,-3 1-1 16,1-2 0-16,-3 3 1 0,3-1 1 15,-3 1 0-15,0 3 0 16,0-4 0-16,-3 1 1 15,0-1-1-15,-2-2 0 16,0 6-1-16,1-3 1 16,-4 0 0-16,1-4 0 15,-3 4 0-15,2 2-1 0,-1-2 1 16,-4-3 0-16,1 6-1 16,-4-7 1-16,-1 6 0 15,-3-5 0-15,-5 3 0 16,-2 0-2-16,-2-3 2 0,-2 6-1 15,-4-4 1-15,-4 0 0 16,-1 1 1-16,-7 5-1 0,-6-6 0 16,-4 6-1-16,-3-5 1 15,-7 1-1-15,-4 2 1 16,-12-3-1-16,-1 2 0 16,-6 1 0-16,-4-4 0 15,-5 0 1-15,-1 1 1 0,-5-1-1 16,4 1 0-16,-3 1 0 15,-3 0 0-15,3-2 0 16,-4 3 1-16,-2 3 0 16,-6 2-1-16,2-4 0 15,-10 1 0-15,-1 1 1 16,1 2-1-16,-6 0 0 0,1-1 1 16,0 4-1-16,0 0 0 15,-4 0 0-15,5-1 1 16,-9 1-1-16,-2 2 0 0,-3 0 2 15,-5-3-2-15,1 4 0 16,-9-4 0-16,1 4 0 0,-5-1 0 16,-2-3 0-16,-4 4 0 15,2-2 0-15,-3 1 0 16,-2-1 0-16,-1 5 0 16,1-5 1-16,-7 4-1 15,7-3 0-15,-6 3 0 0,2-1 0 16,-5 3 0-16,1-5 0 15,-3 3 0-15,0-1 0 16,0 0 0-16,-5 1 0 16,5-3 0-16,-7 3 0 15,3 0 0-15,5-1 0 16,-6-2 0-16,-2 5 0 0,0 0 0 16,-4 0-1-16,-1 0 1 15,1 0 0-15,-3 5 0 16,1-2 0-16,-1 1 0 0,1 3 0 15,-2-1 0-15,3 1 0 16,0-2-2-16,1 2 2 0,-1 0-1 16,3 1 1-16,-6 1-1 15,4 0 1-15,-1-1-1 16,-1-1 1-16,-4 2-2 16,2 4 1-16,0-4-1 15,1 4 1-15,2-1-1 0,1 1-1 16,6-1 1-16,1 1 0 15,11-1 1-15,5 3 0 16,1-3 0-16,4-2 0 16,3 2 0-16,5 1 1 15,2-1 0-15,3-2 0 0,0 1 0 16,-1 1-1-16,6-2 1 16,5 0-1-16,2-3 1 15,8 3-1-15,7-4 1 0,8 0-1 16,10-1 0-16,7 0 1 15,8 0-1-15,4 0 0 16,7-3 1-16,7 2-1 16,-1 1 1-16,6-5-1 0,1 4 0 15,5-1 0-15,5-1 0 16,-2 4 0-16,4-5 0 16,1 7 1-16,-1 2 0 15,-1 2 0-15,-5 5 1 16,-4 1-1-16,-1 6 0 0,-6-1 0 15,-2 4 0-15,2 0-1 16,3 6 0-16,2-4-1 16,5 6 1-16,9-2-1 15,6 1-4-15,11 6-8 0,8-3-22 16,12 5-38-16,14 2-4 16</inkml:trace>
  <inkml:trace contextRef="#ctx0" brushRef="#br0" timeOffset="3320.0734">2480 6985 178 0,'0'0'6'0,"0"0"2"16,0 0 1-16,0 0 1 0,6 0 1 15,-6 0-1-15,0 0 0 16,0 0 1-16,0 0-4 15,14 3 1-15,-14-3-1 16,18 8 1-16,-6-4-1 0,8 2 4 16,3 1 0-16,7 0 1 15,0-2-1-15,4 1 0 16,4-2-2-16,7 1 1 16,-6 0 0-16,11-3 0 0,-2 1-4 15,1 1-1-15,6-1 0 16,0 2-2-16,4-2 0 15,1-1 0-15,5 1-1 16,2-1 0-16,-1-2 1 16,5 0-1-16,-2 0 1 0,2 0-1 15,7-2 0-15,-1-3 0 16,3 5 0-16,-4-3-1 16,7 0 1-16,-1 1-1 15,3 2 0-15,-2-3 0 0,2 2 1 16,-1-2-2-16,6 0 1 15,-2 1 0-15,-1-1 0 16,0-1 0-16,4 1 0 0,-4-1-1 16,0 1 1-16,-1 0 0 15,2 1-1-15,2-1 1 16,-3 1 0-16,5 2-1 16,-5-3 1-16,3 3-1 0,-3 0 1 15,-1 0-1-15,0 0 1 16,2 0-1-16,2 0 0 15,-1 3 0-15,-1-3 1 16,3 0 0-16,4 0-1 16,-1 0 1-16,3 0 0 0,3 0 0 15,-3-3 0-15,-3 3 0 16,-2-2 0-16,-2 2 0 16,-3-2-1-16,-3 2 1 15,-5-3-1-15,-1 1 0 0,-5-1 1 16,8 3-1-16,-7-3 0 15,6 3 1-15,0-1-1 16,-1-2 0-16,3 3 1 0,3 0-1 16,-1 0 0-16,-2 0 1 15,0 3-1-15,1-2 0 16,-2 2 0-16,-1-3 0 16,-3 3 0-16,-2-3 1 15,-5 2-2-15,4 3 2 0,-5-5-1 16,-2 2 0-16,-2 1 0 15,1-3 0-15,-2 2 0 16,-2 1 0-16,0-1 1 16,2-2-1-16,-4 3 0 0,5 0 0 15,-3-2 0 1,-2 2 0-16,-1 0 1 0,-1 1-1 16,-5-1 0-16,5-1 0 15,-1 4 0-15,0-2 0 0,-2 1 0 16,3-2 0-16,-1 4 0 15,3-2 0-15,-1 3 0 16,1-4 0-16,0 2 1 16,-4-2-1-16,4 1 0 0,-1-2 0 15,1 2 0-15,2 0-1 16,-2 0 1-16,-1 0 0 16,1 0 0-16,2 2 0 0,0-2 0 15,0 3 0-15,1-4 0 16,1 1 0-16,2 3 0 15,0 0 0-15,1-4 1 16,0 4-1-16,1-1 0 0,-3-2-1 16,2 1 1-16,-1-2 0 15,-1 4 0-15,5-3 0 16,0-1 0-16,1-1 0 16,5 2 0-16,0-1 0 15,-2 2 0-15,6-2 0 0,0 2 1 16,1-2-1-16,2 1 1 15,1-3 0-15,-4 4-1 16,5-4 1-16,-1 4-1 0,-2-5 1 16,0 2-1-16,2-1 0 15,-1 2 0-15,1 0 0 16,1-4 0-16,2 5 0 16,-1-2 0-16,4-1 0 0,-5-2 0 15,2 2 0-15,0 2 0 16,0-4 0-16,0 2 0 15,0 0 0-15,-3-2-1 16,3 2 2-16,0-2-1 16,-4 0 0-16,1 3 0 0,0 0 0 15,-3-1 0-15,5-2 0 16,-3 0 0-16,-2 3 0 16,-1-3 0-16,2 0 0 15,-3 0 0-15,-4 0 0 16,-1 0 0-16,1 0 0 0,-8-3 0 15,3 3 0-15,-6-2 0 16,1-1 0-16,-3 0 0 0,-1 3 0 16,5-2 0-16,-7 0 0 15,7 0 1-15,-4 2-1 16,2-4 0-16,1 4 0 16,2-2 0-16,2 2 0 0,-1-2 0 15,1-1 1-15,3-2-1 16,1 1 0-16,0-2 0 15,5 3 0-15,1-4-1 16,1 5 1-16,7-4 0 0,-2 6 0 16,4-2-1-1,-2 0 1-15,0-3 0 0,2 0 1 16,1 0-1-16,-3-3 0 16,-5 2 1-16,5 0-1 15,-5-3 0-15,0 3 0 0,0 2 0 16,-3-2 0-16,1 4 0 15,0 0 0-15,2-1 0 16,0 3 0-16,3 0 0 0,-1 0 0 16,-1-3 0-16,3 3 0 15,-1 0 0-15,-1 0 1 16,3 0-1-16,0 3 0 16,0-3 0-16,2 3 0 0,3-1 0 15,0 4 0-15,-5-4 0 16,3 0 0-16,-2 0 0 15,-4 1 0-15,-5 0 0 16,-4-3 0-16,-8 0 0 0,-8 0 0 16,-1-6 0-16,-7 2 0 15,-6-2 1 1,-3-1-1-16,-6 1 1 0,-6 3-1 16,-4-6 1-16,-5 5-1 15,-6 1 0-15,-5 1-1 0,-10 2-3 16,12 0 0-16,-12 0 0 15,-24 0 0-15,-17 2-1 0,-19 1 0 16,-22-3 1-16,-24 0 0 16,-34-3 3-16,-26-5-1 15,-18-1 1-15,-15-1 0 16,-13-2 1-16,-9 0 0 16,-4 4 0-16,-4 0-2 0,-2 7 2 15,-8 1 0-15,-4 0 0 16,-9 0-1-16,1 0 1 15,0 4-1-15,8 1 1 16,9 0-1-16,17 0 1 0,24 2 0 16,21 0-1-16,30 3 1 15,25 3 0 1,27-6-1-16,28 1 2 0,18-1 0 16,14-1 0-16,21-3 1 15,18-3 0-15,25 0-1 0,29 0 1 16,27 0 0-16,27-1 0 15,29-5-1-15,31 1-1 0,23 4 1 16,25 1 0-16,11-3 1 16,15 0-1-16,10 3 0 15,7 0 0-15,6 0 0 16,2 0 1-16,-9 3-1 16,3-3-1-16,-12 0 1 0,-17 0 0 15,-14 0-1-15,-23-3 1 16,-18-2-1-16,-22 0 1 15,-24-4 0-15,-33 1 0 16,-18-2 1-16,-25 3 1 0,-19-3-2 16,-15 5 0-16,-20 0 0 15,-17 1-1-15,-26 0-1 16,-26 4 0-16,-24-4-2 16,-31-2-2-16,-36-1 1 15,-29-1-1-15,-31-1-1 0,-22-2-1 16,-18 2 1-16,-2 2-2 15,6 7-5-15,20 2-19 16,22 12-45-16,22 4-2 0</inkml:trace>
  <inkml:trace contextRef="#ctx0" brushRef="#br1" timeOffset="119746.5709">3323 5075 221 0,'0'0'6'0,"0"0"0"16,0 0 0-16,0 0-3 15,-9 5-1-15,9-5 0 16,-21 20 1-16,4 3-1 16,3 4-6-16,-9 5 0 0,9 15-1 15,-6 3 2-15,10 2 2 16,-3 2 1-16,13 2 0 16,15-3 1-16,5-2 0 15,13 0 3-15,9-6 2 0,17-1 1 16,8-2-1-16,18-2 2 15,14-1-2-15,18-2 1 16,9 6-2-16,19-4 0 0,11 2-3 16,17-3-1-16,13-1-2 15,10 4-6-15,8-5-18 16,5 2-38-16,8-8-3 16</inkml:trace>
  <inkml:trace contextRef="#ctx0" brushRef="#br1" timeOffset="126746.7865">12708 8566 98 0,'0'0'8'0,"0"0"-1"16,0 0 1-16,0 0-1 15,0 0-1-15,0 0 2 0,0 0 4 16,7-2 0-16,8 2-1 16,11 0-2-16,11 0 1 15,13 2 1-15,12 1 3 16,22 0-2-16,18 1-1 0,18-4-2 16,11 2 0-16,18-2-3 15,15 3 0-15,15-3 0 16,13 0-1-16,4 0-1 15,0 0 0-15,13 0 0 16,11 0-1-16,1 0 0 0,7 0-1 16,1 0 1-16,-6 3-1 15,11-1 1-15,5 1-1 16,-3-1-1-16,0 0 1 16,-7 3-1-16,-4 0 1 0,-8 0-1 15,-6 0 0-15,-9 0 0 16,-11 2 0-16,-14 0-1 15,-15 4 0-15,-14-4 0 0,-18 1-1 16,-13-1 0-16,-20 1 0 16,-25-3-2-16,-20-1-3 15,-17-4-4-15,-15 0-9 16,-20 0-13-16,-25 0-20 16,-18-1-13-16</inkml:trace>
  <inkml:trace contextRef="#ctx0" brushRef="#br1" timeOffset="127249.7297">13774 8744 58 0,'18'0'6'0,"19"0"5"16,21 0 3-16,24-5 4 0,40-2 1 15,27-3 3-15,47-5 1 16,36 3 3-16,30-2-4 15,18-2-6 1,22 6-1-16,17 0-3 0,41 3-3 16,-27 4 0-16,1 0-3 15,-6 2-2-15,-8 1-1 0,-4 0 1 16,-5 0-2-16,-8-3 1 16,-42-2 0-16,23 0-1 15,0 0 1-15,-5 3-1 0,-17-1 1 16,-14 3-1-16,-16 0 0 15,-21 0 0-15,-34 3 0 16,-27 1-2-16,-37 1-4 0,-29 3 0 16,-26-5-1-16,-24 1-1 15,-34-4-5-15,-10 10-9 16,-27-6-13-16,-17 5-20 16,-24-4-12-16</inkml:trace>
  <inkml:trace contextRef="#ctx0" brushRef="#br1" timeOffset="131129.4004">3523 8336 0 0,'95'-4'10'0,"21"3"2"15,11 1-2-15,19-3 0 16,9 3-2-16,14 0 1 15,2 0 2-15,9 0 0 0,3 0 1 16,11 0 1-16,10 3-2 16,3 2 0-16,-5-1 1 15,15 5-4-15,5-2 0 16,-4 1-2-16,6 1-1 16,-5-1 0-16,-5-1-1 0,7-2-1 15,-5-1 0-15,-2-1 1 16,-3-3-1-16,-11 0 0 15,-12 0-1-15,-6 0 1 16,-6-3 0-16,-25 1-1 16,-16 2 0-16,-23-2 0 0,-20 2 2 15,-20 0 0-15,-15 0-5 16,-22-3 0-16,-22 3 0 16,-19-2-3-16,-24-1 0 0,-30 3-7 15,-26 0-4-15,-26 0-6 16,-27 3 5-16,-30 2-1 15,-23-1 0-15,-24 4 0 0,-15-3 3 16,-19 5 6-16,-5-3 4 16,-16 1 2-16,-7 1 0 15,-5 4 1-15,-11 4-1 16,-1-2 1-16,4 3 1 16,7-1 0-16,-2 5 1 0,13-4 1 15,16 4 1-15,16-5 1 16,22-2 1-16,26-2 0 15,26-6 0-15,26 0 2 16,38-2-1-16,27-3-1 16,30-2 1-16,46 0 0 0,17-12-1 15,61 0 1-15,34-8 0 16,37-2-9-16,33-3-17 16,36 0-23-16,27-3-1 15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1-04-04T07:18:22.17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1971 4967 147 0,'0'0'5'0,"0"0"6"0,-14-3 2 15,14 3 5-15,0 0 1 16,-10-3 3-16,10 3 1 16,-8 0 1-16,8 0-6 15,0 0-4-15,0 0-1 0,0 0-4 16,0 0-2-16,0 6-1 16,0-6-1-16,0 0 1 15,6 12 0-15,-6-12 1 0,17 9-1 16,-1-3 0-16,7-1 0 15,2-4 0-15,5 3-1 16,2-2 0-16,9 0-1 16,-4 1 0-16,9 0-1 0,-3 1 0 15,4-1 0-15,3 2 0 16,2-2-1 0,2 0 1-16,4-1-1 0,4-2 2 15,3 0-3-15,5 0 2 16,-2 0-1-16,8-2 1 15,-2-1-1-15,4 3 0 0,-5-3-1 16,0 3 1-16,-1 0 0 16,0 0-1-16,-5 0 2 15,1-2-1-15,-1-1 0 0,0-1 0 16,-5 1 0-16,2-3-1 16,-4 2 1-16,-5 0-1 15,-5 3-1-15,-6 1 1 0,1 0 0 16,-5 0 0-16,2-3 0 15,-2 3 0-15,2 0 0 16,2-2 0-16,6-1 1 16,0 0-1-16,1 1-1 15,5 0 1-15,-6 2-1 16,2-3 1-16,0 3 0 0,-2 0-1 16,-3-2 0-16,0 2 1 15,-5-3-1-15,3 1 1 16,0 2-1-16,-5-3 0 15,0 1 0-15,-4 2 1 0,-3-2-1 16,-1 2 0-16,-2 0 0 16,-5 0 1-16,-2 0-1 15,-4-3 0-15,-1 0 0 0,-3 3 0 16,-3-2 0-16,-2 2 1 16,-10 0-1-16,11 0 0 15,-11 0 1-15,0 0-1 0,0 0 0 16,0 0 1-16,0 0-1 15,0 0 0-15,0 0 1 16,0 0-1-16,0 0-1 16,0 0 0-16,0 0-3 15,0 0-8-15,0 0-22 16,2 8-50-16,-2-8-2 0</inkml:trace>
  <inkml:trace contextRef="#ctx0" brushRef="#br0" timeOffset="2482.6453">10580 5433 221 0,'0'0'7'0,"0"0"3"16,0 0 3-16,0 0 3 16,0 0 3-16,5-6 2 0,-5 6 2 15,0 0 1-15,0 0-4 16,0 0-3-16,0 0-3 16,0 0-2-16,0 0-3 15,6-4-2-15,-6 4-2 0,0 0-1 16,0 0 0-16,0 0-1 15,7 10 0-15,-7-10 0 16,10 14-1-16,-3-4 1 0,-2 3-1 16,5-1 1-16,-2-2-1 15,1 5-1-15,2-3 1 16,-2-3-1-16,1 5 1 16,3-7-1-16,-6 1 1 0,3-4 0 15,3-1 1-15,-1-1 1 16,6-2 0-16,1-7 0 15,9-7 1-15,6-4 1 16,8-10 1-16,13-6-7 16,10-4 0-16,10-6 0 0,9-5 0 15,8-6 0-15,5 3 0 16,2 0 0-16,6 2 0 16,-6 5 0-16,-4 6 0 15,-11-2 0-15,-11 15 0 16,-2-1 0-16,-13 5 0 0,-14 7 0 15,-7 1 0-15,-9 5 0 16,-8 2 0-16,-5 2 0 16,-6 2 0-16,-9 3 0 0,10-2 0 15,-10 2 0-15,0 0 0 16,0 0 0-16,0 0 0 16,0 0 0-16,0 0 0 15,0 0 0-15,0 0 0 0,0 0 0 16,0 0 0-16,0 0 0 15,0 0 0-15,0 0 0 16,0 0 0-16,0 0 0 16,0 0 0-16,0 7-41 0,0-7-51 15,13 0-1-15</inkml:trace>
  <inkml:trace contextRef="#ctx0" brushRef="#br0" timeOffset="4828.1966">9556 6438 305 0,'0'0'5'0,"0"0"4"16,0 0 3-16,0 0 1 15,5-8 1-15,-5 8 3 16,0 0 1-16,3-9-1 0,-3 9-5 16,0 0-2-16,0 0-3 15,10 0-1-15,-10 0-2 16,9 2 0-16,-9-2-2 0,18 15 0 15,-8-3 1-15,2 0-1 16,3 4 0-16,-3 1-1 16,4-2 1-16,-2-3-1 15,-1 3 0-15,-1-3 0 0,1-4 1 16,-3-4-1-16,2 1 1 16,-4-1 1-16,4-4 1 15,2-6-1-15,10-6 2 16,6-8 0-16,14-7 0 15,8-8 0-15,16-7 1 16,13-7-6-16,13-6 0 0,10 1 0 16,9-6 0-16,1 7 0 15,-2 5 0-15,-4 1 0 16,-7 6 0-16,-7 5 0 0,-11 6 0 16,-11 3 0-16,-13 7 0 15,-9 3 0-15,-5 2 0 16,-11 0 0-16,-9 5 0 15,-2 2 0-15,-11 4 0 0,-1-2 0 16,-11 6 0-16,8-2 0 16,-8 2 0-16,0 0 0 15,0 0 0-15,0 0 0 16,0 0 0-16,0 0 0 16,0 0 0-16,0 0 0 15,0 0 0-15,0 0 0 0,0 0 0 16,-1 8 0-16,1-8 0 15,-5 17 0-15,-3-10-41 0,3 6-49 16,3-3 0-16</inkml:trace>
  <inkml:trace contextRef="#ctx0" brushRef="#br0" timeOffset="6001.078">8453 7404 336 0,'0'0'1'0,"0"0"1"16,0 0 4-16,0 0 3 0,0 0 2 15,0 0 3-15,9-7 1 16,-9 7 0-16,18 0 0 16,-8 0-1-16,3 5-4 15,1 4-2-15,1 4-2 0,2 2-1 16,1 0-2-16,-1-1-1 15,-2 1-1-15,0 1 1 16,0-4-1-16,-3-2 1 16,4-6 0-16,0-1 1 15,5-3 0-15,4-7 1 0,7-8 0 16,7-10 1-16,12-4 0 16,8-12 0-16,15-8-3 15,13-6-2-15,10-2 0 16,8-3 0-16,6-1 0 15,4 4 0-15,4-2 0 0,3 7 0 16,-5 5 0-16,-5 2 0 16,-3 5 0-16,-6 6 0 15,-4 1 0-15,-10 4 0 0,-10 7 0 16,-8 7 0-16,-14-2 0 16,-11 6 0-16,-11 1 0 15,-10 8 0-15,-9-4 0 16,-16 6 0-16,9 0 0 0,-9 0 0 15,0 0 0-15,0 0 0 16,0 0 0-16,0 0 0 16,0 0 0-16,-5 0 0 15,5 0 0-15,-15 0-8 16,-4 3-81-16,3 5-2 16</inkml:trace>
  <inkml:trace contextRef="#ctx0" brushRef="#br0" timeOffset="6980.5769">6267 8424 339 0,'0'0'4'16,"0"0"3"-16,0 0 3 0,0 0 2 16,8 3 1-16,-8-3 1 15,0 0 0-15,13 8 1 0,-13-8-2 16,12 9-4-16,-5 1-3 16,8 6-1-16,2-1-1 15,1 4-1-15,0 1-1 16,1 4-1-16,4-3-1 15,-7 1 1-15,2-5 0 0,-6-2 0 16,1-3 0-16,-3-2 0 16,3-5 1-16,1-3 0 15,4-2 0-15,1-7 1 16,9-6 0-16,7-6 1 16,7-8 0-16,12-8 0 0,12-8 0 15,8-5-1-15,11-12 1 16,9-2-4-16,10-7 0 15,11 2 0-15,-1 1 0 16,1 5 0-16,-4 7 0 0,-9 7 0 16,0 7 0-16,-15 8 0 15,-14 9 0-15,-13 7 0 0,-9 1 0 16,-14 5 0-16,-5 5 0 16,-9 0 0-16,-13 1 0 15,-2 4 0-15,-8 0 0 16,0 0 0-16,0 0 0 0,0 0 0 15,0 0 0-15,0 0 0 16,0 0 0-16,0 0 0 16,0 0-47-16,0 0-40 15,0 0-3-15</inkml:trace>
  <inkml:trace contextRef="#ctx0" brushRef="#br0" timeOffset="13751.362">2658 5214 195 0,'0'0'1'16,"0"0"0"-16,0 0 2 15,0 0 0-15,0 0 4 16,0 0-1-16,9 0 5 0,2 0-2 16,-1-1 4-16,4 1 0 15,4-6-1-15,3 3 1 16,5-2 0-16,4 1-2 15,0-4 1-15,5 3-3 0,4-2 0 16,-2 2-1-16,6-3-1 16,1 3-1-16,4-2 1 15,1 2-2-15,4 2-1 0,-3-1 1 16,5-1-1-16,1-3-1 16,-1 6-1-16,2-6 0 15,-2 3-1-15,2 4 1 16,1-5 0-16,1 1-1 15,3-1 1-15,1 2-1 16,-1-1 1-16,0 0-1 0,-3 2 1 16,-1 1-1-16,1 0 1 15,1-1-1-15,0 3 0 16,2 0 0-16,0 0 0 0,5 0 0 16,5 0 0-16,-2 0 0 15,7 0 0-15,0 0 0 16,3-2 0-16,0-1 0 0,4 1-1 15,-5-3 1-15,-2 0 0 16,0 0-1-16,0 0 1 16,-5 0-1-16,1-2 1 15,-2 2-1-15,1-1 0 16,1 2 0-16,1 1 1 16,1-2-1-16,-1 3 1 15,3-3-1-15,-2 2 0 0,0 1 0 16,-1-4 1-16,0 4-1 15,-1 0 0-15,-1-3 0 16,0 2 0-16,-5 1 0 0,0 2 1 16,0-3-1-16,-1 1 0 15,-3 0 0-15,5 2 1 16,-4-3-1-16,3 3 0 0,-2-3 0 16,-1 3 1-16,1 0-1 15,-3 0 0-15,-2 0 0 16,2 0 0-16,-5 0 0 15,3 0 0-15,-3 0 0 0,-2 0 1 16,0 0-1-16,-5 3 0 16,4-3 1-16,-7 0-1 15,-2 3 0-15,0-3 0 16,-3 0 0-16,3 0 1 16,-3 2-1-16,-1 0 0 15,5 1 0-15,1-1 1 16,0-2-1-16,4 3 2 0,-2-3-2 15,1 2 0-15,2-2 0 16,-3 0 0-16,4 0 0 16,-4 0 0-16,-1 0 0 0,2 0 1 15,2-2-1-15,-3-1 0 16,6 3 1-16,-2-2-1 0,-2 2 0 16,4-3 0-16,-3 1 0 15,-2 2 0-15,4 0 1 16,-6 0-1-16,2 0-1 15,-1 0 2-15,-2 0-1 0,2 2 0 16,2-2 0-16,4 0 0 16,-6 3 0-16,3-3 0 15,1 0 1-15,-3 0-1 16,-1 2 0-16,-1 1 0 16,-3-3 0-16,4 5 1 0,-5-5-1 15,4 4 0 1,-1-4 0-16,-3 6 0 0,-1-4 0 15,-3 1 0-15,0-2 0 16,-5 7 0-16,-1-5 1 16,-2 4-1-16,3-1-1 0,-5-1 2 15,1 2-1-15,3 1 0 16,-1-3 0-16,-1-1 0 0,-2 4 0 16,-3-3 0-16,0 2-1 15,-2 0 1-15,-3-2 0 16,0 2-1-16,-4 1 1 15,0 1 0-15,-2-3-1 0,0 7 1 16,-4-5 0-16,1 1 0 16,1 1-1-16,2 0 1 15,-4 2 0-15,-3-5 0 16,4 5-1-16,-3 1 1 16,3 0 0-16,-1 2 0 15,-5-3-1-15,4 0 1 0,-4 1 0 16,0 4 0-16,3-2 0 15,-3 2 0-15,1-2 0 16,0 3 1-16,-1 1 0 16,0-2 0-16,1 0 0 0,-3 1 1 15,2-3-1-15,-2 5 0 16,-2-8 1-16,2 6-2 0,0-3 1 16,-3 3-1-16,3-1 1 15,-2 2 0-15,-1-2-1 16,-2 3 1-16,3-2-1 15,-3-2 1-15,0 2-1 0,0 0 1 16,0-4-1-16,0-1 1 16,-3 1-1-16,-2-2 1 15,3 5-1-15,-3-5 1 16,0 3-1-16,0-1 1 16,-3-1-1-16,1 1 1 15,-3 1 0-15,0 0 0 16,0-2 0-16,1-1-1 0,-4 3 1 15,-2-5 0-15,-3 2 0 16,0 0 1-16,-1-2-1 16,-1-1 0-16,-2 5 0 0,-3-2 0 15,3 0-1-15,-3 1 1 16,-4-1-1-16,4 3-1 16,-5-2 1-16,0 1-1 0,-3 2 1 15,-2-2-1-15,-2 1 1 16,0 0-1-16,0 0 1 15,-3 0 1-15,-6-1-1 0,2 5 0 16,-3-1 1-16,0 2-1 16,0 0 0-16,-6-1 1 15,3 5-1-15,1-4 0 0,-3-1 0 16,2 3 1 0,-4-3-1-16,1-1 0 0,-2 5 0 15,-2-3 0 1,0-1 0-16,-3 1 0 0,1-1 1 15,1 2-1-15,-5 1 0 16,3-2 0-16,5 0 0 16,-2 1 0-16,2 0 0 0,-2-1 0 15,-3-3 0-15,5 2 0 16,-2-1 0-16,-1-4-1 0,1 7 1 16,-3-6 0-16,4-6 0 15,-1 6 0-15,-1-3 0 16,4 0 0-16,-4-1 0 15,1 2 0-15,3-3 0 0,-4 0 0 16,2-1 0-16,1 4 0 16,-3-4-1-16,1 1 1 15,-5 3 0-15,5-4 0 0,-5 1 0 16,0 1 0-16,-2-4 0 16,3 0 0-16,-1-1 0 15,0-1 0-15,-5-3-1 16,3 3 1-16,-1-3 0 15,3 1 0-15,-8-1-1 16,3 1 1-16,5-3 0 0,-5 3 0 16,2-3-1-16,-2 1 1 15,2-1 0-15,-2 0 0 16,3 0 0-16,-3 3 0 0,0 0 0 16,-4 1-1-16,0-4 1 15,1 5 0-15,0 1 0 16,1-5 0-16,-1 2 0 15,3 2 0-15,-3-2 0 0,2-1 0 16,2 3 0-16,-4-3-1 16,1 1 1-16,0-1 0 15,-3 1 0-15,-1 0-1 16,-1 1 1-16,-1-1 0 16,1 2 0-16,-4 1 0 0,4-2 0 15,-1 4-1-15,3-4 1 16,-3 1-1-16,3 0 1 15,5 1-1-15,-4-2 1 16,0 1-1-16,2 0 0 16,-3 0 1-16,2-1 0 0,1 1 0 15,-1-2 0-15,3 0 0 16,2 2 0-16,3-5 0 0,-4 0 0 16,8 0 0-16,-2 0 0 15,3-3-1-15,3 1 1 16,1-1 0-16,1-2 0 15,-1 2 0-15,4-1 0 0,2 1 0 16,0-2 1-16,4 1-1 16,-1-2 0-16,1-1 0 15,-1 2 1-15,4-2-1 16,0-3 0-16,3 0 1 0,0-1-1 16,2 4 0-16,5-3 0 15,0 1 1-15,3-1-1 16,2 0 0-16,2-2 1 15,4-1-1-15,-1-2 1 16,2 1-1-16,-1-4 1 16,1 3-1-16,1-5 1 0,-1 3-1 15,-2 0 0-15,3 0 1 16,-1-1-1-16,1 0 0 16,0 1 1-16,-1 0-1 0,1 3 1 15,-1-6-1-15,-1-1 0 16,4 2 1-16,-2-4-1 15,1-4 0-15,-1 3 1 0,0-7-1 16,-1 5 0-16,3-7 0 16,0 1 0-16,-3 0 0 15,4 0 1-15,2-4-1 0,0 5 0 16,0-4 0 0,6 3 0-16,-1-5 0 0,2 0 0 15,-1-4 1-15,0 2-1 16,5 0 1-16,1-4-1 15,0 5 1-15,0-5-1 16,0 1 0-16,0 0 0 16,5 2 0-16,3 0-1 0,-1 2 0 15,3 2 0-15,-1 0 1 16,7 3-1-16,-4 1 1 0,5-3-1 16,4 5 0-16,3-2 1 15,1-1-2-15,5 2 1 16,4 0-1-16,7 0 1 15,2 1 0-15,13-2 0 0,6-1 0 16,5 4 0-16,13-1 2 16,2 0-1-16,4 6 0 15,1 1-2-15,3 3-12 0,-10 13-51 16,-1-5-16 0</inkml:trace>
  <inkml:trace contextRef="#ctx0" brushRef="#br0" timeOffset="47902.2534">2021 9629 152 0,'0'0'7'0,"0"0"4"0,-14-7 0 15,14 7 1-15,-13 0-1 16,13 0 1-16,-10 0 3 16,10 0 3-16,10 4-5 0,10 1-2 15,14 3 1-15,11-3 3 16,17 2-1-16,11-2 0 15,14 0-2-15,12-1-2 16,11-1-1-16,14-1-2 0,7 1-1 16,7-3-1-16,5 3-1 15,9-3 1-15,2 2-2 16,6-2 0-16,-4 0 0 16,3 0-1-16,0 3 0 15,-3-3-1-15,-2 2 1 0,-2-2-1 16,-10 0 0-16,-7 0 0 15,-9 0 0-15,-14 0 0 16,-12 0 0-16,-13-2-1 16,-18 2 1-16,-16-3 1 0,-11 3 0 15,-15 0 0-15,-15-2-2 16,-12 2-1-16,-7-8-1 16,-23 4-2-16,-12-2-3 0,-15 4-3 15,-18-1-4-15,-22 1-2 16,-18 2 2-16,-16 2-2 15,-18 1-2-15,-15 5 1 0,-15-2 1 16,-5 5-1-16,-15-4 0 16,-2 6 1-16,-3-6 1 15,-3 3 3-15,1-2 2 16,10-1 1-16,12 5-1 16,12-4-12-16,28 7-28 15,19-9-3-15</inkml:trace>
  <inkml:trace contextRef="#ctx0" brushRef="#br0" timeOffset="50540.442">2968 10689 198 0,'0'0'5'0,"0"0"1"16,0 0 1-16,0 0 1 16,0 0 0-16,0 0 0 15,0-10 1-15,0 10 1 16,20-3-1-16,1 1-3 15,9 2 1-15,11-2 0 0,12-1 2 16,14 1-2-16,9 2 0 16,14 0-1-16,8 0 1 15,10 0-2-15,9 0 0 0,3 0 1 16,6 7-1-16,5-5 1 16,9 4-1-16,0-4 1 15,9-2 1-15,8 0-2 0,4 0 0 16,11 0 0-16,3-2-2 15,10-1 0-15,4 0 0 16,12 1-1-16,-2 2-1 16,2 0 1-16,-2 0-1 15,5 0 0-15,1 0 0 0,-1 2 0 16,6 4 0-16,-6-6 0 16,10 2 0-16,0 0 0 15,4 1 0-15,7-3 0 16,0 3 0-16,-9-3-1 15,-2 0 1-15,-7 0-1 0,-15 2 1 16,-12-2-1-16,-18 5 1 16,-18-1-1-16,-12 2 0 0,-16-1 0 15,-13-1 0-15,-16-1 0 16,-8 3 0-16,-18-3 1 16,-5 0-2-16,-11 0-8 15,-12 2-20-15,-19 3-45 0,4-4-4 16</inkml:trace>
  <inkml:trace contextRef="#ctx0" brushRef="#br0" timeOffset="54174.5836">3526 11555 122 0,'0'0'2'0,"0"0"3"15,0-4 1-15,0 4 1 16,0 0 3-16,0 0 2 16,0 0 3-16,7-3 0 15,-7 3 0-15,17 3-2 0,-4 1 0 16,6 2-1-16,1-1 0 16,8-3-1-16,-1 2 0 15,10-4 0-15,0 1-1 16,11-1 1-16,2 0 0 15,4 0-1-15,11 0-2 0,-3-1 0 16,10-5-1-16,0-2-1 16,8 1 0-16,0-5-2 15,6 2 0-15,1-8-1 16,3 1 1-16,4-3-2 0,4 3 0 16,-2-4-1-16,4 2 0 15,-5 5 0-15,-2-1-1 16,2 5 0-16,-6 2-1 0,1 3 0 15,2 4-1-15,-5 1-1 16,-2 0-2-16,-3 1 1 16,-2 2-1-16,4 2-2 15,-7 0 1-15,2 0-2 16,-4-5-1-16,-1 0-4 0,-2 0-2 16,1-3-4-16,-5-1-6 15,0-4-13-15,0 5-16 16,-13-2-15-16</inkml:trace>
  <inkml:trace contextRef="#ctx0" brushRef="#br0" timeOffset="54987.0483">3632 12433 387 0,'0'0'-2'16,"18"10"-5"-16,7 2 1 0,14 3 0 15,14 2 1-15,21 3 3 16,20 6 0-16,27-2 0 16,25 3-2-16,22-2-17 15,24 0-44-15,22-3-5 0</inkml:trace>
  <inkml:trace contextRef="#ctx0" brushRef="#br0" timeOffset="58154.7417">2067 13552 234 0,'0'0'7'0,"0"0"2"16,0 0-2-16,0 0 1 15,0 0 0-15,0 0 3 16,0 0 0-16,9 0 0 0,10 0-4 16,15 6-1-16,10-4 1 15,12 4 1-15,22-4 0 16,9-2 0-16,18 3-1 0,4-3-1 16,15 0 2-16,6-3-3 15,13 1 2-15,2-4-3 16,4 4 0-16,-2-1-1 15,-3-1-1-15,0 1 0 0,-7 1-1 16,-8 2 0-16,-13 0 0 16,-16 0-1-16,-15 0-1 15,-19 0 1-15,-13 5-1 16,-18-4-2-16,-8 5-2 16,-11-1-9-16,-16-5-36 0,9 9-26 15,-9-9-4 1</inkml:trace>
  <inkml:trace contextRef="#ctx0" brushRef="#br0" timeOffset="59220.8168">3135 14420 156 0,'0'0'0'16,"0"0"0"-16,7 0 7 0,-7 0 4 15,10 0 4-15,1 0 2 16,8 5 4-16,8-5 1 16,6 2 0-16,10 3 3 15,8 0-7-15,15-3-1 16,8 1-4-16,14-3-1 15,12 0-2-15,15 0-1 0,7 0 0 16,9 0-3-16,16-3-1 16,7 3-1-16,11-2 0 15,1 2-1-15,8 0 0 16,5 0 0-16,12 0 0 0,2 2 0 16,7 1 0-16,2-1 0 15,1 1 0-15,3 0 1 16,-4-3-1-16,-1 1 1 0,-4-1-2 15,-6 3 1-15,-6 0-1 16,-2-3 0-16,-16 2-1 16,-6 1 1-16,-12 1-1 15,-16-1 1-15,-10-1-1 16,-18 1 1-16,-21 2 0 0,-14-2 1 16,-20-2 0-16,-13 3 1 15,-13-4 0-15,-11 0 0 16,-13 0 1-16,0 0-1 15,0 0-1-15,0 0-1 0,0 0-4 16,0 0-6-16,0 0-15 16,0 0-59-16,-13 8-3 15</inkml:trace>
  <inkml:trace contextRef="#ctx0" brushRef="#br0" timeOffset="60706.2494">3018 15450 123 0,'0'0'0'0,"0"0"1"0,0 0 4 15,0 0 3-15,0 0 4 16,7 5 3-16,3 1 2 15,7 1 3-15,7 0 2 0,10 1 0 16,13-4-2-16,8 4-3 16,15-3-1-16,14 2-2 15,10-2 0-15,18-2-3 16,17-2-2-16,9-1 0 16,8 0-2-16,15 0 1 0,9 0-2 15,14 0-1-15,7 0 0 16,3 0-1-16,5 6-1 15,8-1 0-15,6 1-1 16,1 1 0-16,5 0 0 16,-3-2 0-16,2 5-1 0,7-5 2 15,3 0-1-15,-1 0 1 16,1-3 0-16,3 1 0 16,-2-1-1-16,2 1 1 0,-10-3-1 15,1 1 0-15,-11-1 0 16,-10 3-1-16,-11-3 1 15,-14 3-1-15,-18-3 0 0,-16 2 0 16,-13 1 1-16,-16-1-1 16,-19 4 0-16,-17-5 1 15,-12 5-1-15,-15-4 0 16,-13 2 0-16,-7-4 0 16,-11 5 0-16,-6-4 0 0,-13-1-1 15,7 0 0-15,-7 0 0 16,0 0-1-16,0 0-2 15,0 0-3-15,0 0-14 16,-5 5-58-16,5-5-2 16</inkml:trace>
  <inkml:trace contextRef="#ctx0" brushRef="#br0" timeOffset="64100.1107">4066 17613 231 0,'0'0'0'16,"0"0"0"-16,0 0 0 15,0 0 1-15,11-2 1 16,-11 2 5-16,17-3 2 0,-4 0 1 15,4 3 4-15,3-3 1 16,8 3 2-16,6-1 1 16,6 1-1-16,11-2-2 15,12-2 1-15,9-1-1 0,14 1-1 16,18-1-1-16,9-1-2 16,15 1-1-16,16 1-1 15,9 1-3-15,17-2 0 16,14 3-3-16,9-3 0 0,16 0-1 15,5 3 0 1,13-1 1-16,7-2 0 0,-1 3 0 16,6 2 0-16,-5 0-1 15,-4 0 1-15,-8 2-1 16,-10 6 0-16,-9-6 0 0,-16 0 0 16,-15 4 1-16,-11-4 0 15,-17 3 0-15,-18-3 1 16,-16 1 0-16,-16 1-1 0,-16-4-3 15,-17 3 0-15,-12-1 0 16,-10 1-10-16,-20-3-30 16,-8 0-46-16,-11 0-1 15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1-04-04T08:18:33.844"/>
    </inkml:context>
    <inkml:brush xml:id="br0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11242 1806 180 0,'0'0'6'0,"0"0"3"15,0 0 2-15,0 0 2 16,0 0-3-16,0 0 3 0,5-3 1 15,4-2 3-15,16-2-1 16,17-6-3-16,15 1-1 0,23-10 3 16,-30 9-5-16,10-1 0 15,16-1-2-15,12-5-2 16,11-3-3-16,13-1 1 16,15-1-3-16,12-4 0 15,8-1 2-15,12-3-1 0,7 1 1 16,8 0 1-16,3-3-2 15,11 1-1-15,-1 1 0 16,10-2 0-16,-9 2 1 16,-3 2-1-16,-11 1 0 15,-13 6 0-15,-14 2 0 16,-13 1 1-16,-17 4-2 0,-12 5-1 16,-13 0-3-16,-16 2-5 15,-14 2-20-15,-7 6-44 16,-20 2-6-16</inkml:trace>
  <inkml:trace contextRef="#ctx0" brushRef="#br0" timeOffset="1990.8025">10893 2261 0 0,'-2'24'8'0,"-3"0"1"16,0 3 1-16,3-3 1 15,-4 8 0-15,2-6-1 16,1-2-2-16,-1 1-1 0,3-3-1 15,1 1-2-15,-2-1 2 16,2-2-1-16,0 2 0 16,0-5 2-16,0 1-1 15,0-1-1-15,0 3 1 16,0-5 1-16,0-1-1 0,0 1-1 16,0 0 0-16,0-2-1 15,0 5 0-15,0-6-1 16,0 2 1-16,0-1-3 0,-3-1 1 15,3 0-1-15,0 3-1 16,0-6 0-16,-3 2 0 16,3-1 1-16,0 0-1 15,0-10 2-15,0 13-2 16,0-1 0-16,0-12 1 16,3 19 0-16,-3-19 0 0,5 20 0 15,-5-20 0-15,1 20-1 16,-1-20 0-16,10 15 0 15,-10-15 0-15,4 10 0 0,-4-10 2 16,7 10 0-16,-7-10 0 16,0 0 3-16,10 5-1 15,-10-5 3-15,0 0 1 16,10 5 0-16,-10-5-1 0,13 2 1 16,-13-2-3-16,17 2 2 15,-4-2-2-15,2 0 2 16,0 0-2-16,0 0 3 15,4-2-2-15,4-3 1 0,2 3 0 16,1-5-1-16,10-3 2 16,-2 0-1-16,9-3-1 15,9-5-1-15,1 4 0 16,4-6-1-16,3 5-1 16,4-7 0-16,5 2 0 0,3 1-2 15,3-4 1-15,-1 3-1 16,11-4 0-16,0 0 1 15,7-3 0-15,1 1 0 0,5-1 0 16,-1 0-1-16,8-2 1 16,3 0-1-16,0 3-1 15,-4-3 0-15,-2 2 0 16,2 0 1-16,1 6-2 0,2-2 1 16,-5-3 0-16,2 5-1 15,2-1 0-15,2-1-2 16,6 3 1-16,1 0 0 0,-4 3-1 15,-2 0 1-15,1 2 0 16,-10-2 0-16,-6 1 2 16,-4 7 0-16,-14-2 0 15,-5 2-3-15,-12-1-3 16,-2 5-4-16,-11-2-4 16,-3 2-11-16,-5 2-10 0,-6 3-19 15,-10 0-18-15</inkml:trace>
  <inkml:trace contextRef="#ctx0" brushRef="#br0" timeOffset="2142.0825">14943 2103 323 0,'0'0'4'0,"0"0"1"16,0 0 0-16,0 0-2 0,0 0-1 15,0 0-6-15,0 0-11 16,0 0-51-16,0 0-7 15</inkml:trace>
  <inkml:trace contextRef="#ctx0" brushRef="#br0" timeOffset="3307.632">14881 2271 155 0,'0'0'4'0,"0"0"1"0,10-7 4 15,-10 7 3-15,14 2-2 16,-1 3 0-16,-3 0 1 0,5 4 0 16,-5 9-5-16,2-4 0 15,1 7-3-15,-2 1 0 16,-2 3 2-16,-4 5 0 16,-2 5 4-16,-3 7-1 15,-5 0 4-15,-8 8 0 0,-4 1 0 16,-11 6-1-16,-1 6-1 15,-17-2-1-15,2 1-1 16,-13-2-1-16,-5 4-1 16,-5 1 0-16,-6-4-1 15,-3 2 1-15,-4-9-2 0,-3 6 1 16,-3-6-2-16,-6 3-1 16,-6-2 0-16,-1-4-2 15,-5 4 1-15,-9-3-1 16,-3 0 0-16,-11-3 0 0,1 4 1 15,-1-6 0-15,-3-2 1 16,6-2 0-16,2-6 0 16,5 8 0-16,6-6-1 15,9 5 0-15,2-5 0 0,4 2-1 16,4-3 0-16,0 2-1 16,0 3 0-16,5-7 0 15,4-1-1-15,4-2 1 16,9-7-1-16,8 1-1 0,7-2 0 15,16 1-2-15,4-9-2 16,7 2 1-16,11-2-2 16,2 1 1-16,8-1 0 15,2-1 0-15,5-4-1 0,0 5 1 16,0-5 0-16,5 0 0 16,7-2 1-16,6-1 0 15,1-3 2-15,9 2 0 16,6-1 0-16,7-2 4 0,5 1 0 15,14-1 0-15,5-1 0 16,12-1 3-16,10-1-2 16,12 1 3-16,5-3 1 15,13-5 3-15,11-2 2 0,3-12-1 16,9 1 1-16,8-5 0 16,4 1 0-16,0-3-1 15,7-3-2-15,3 1-1 0,-1 0-1 16,10 4 0-16,2 4-1 15,2-1 0-15,4 2 0 16,5-1 0-16,3 2 0 16,-6-1-2-16,1-2 0 15,-7-3 0-15,-2-5-1 16,-19-5 0-16,-9-4 0 0,-12-3 0 16,-16-5 0-16,-16 1 0 15,-15-1 1-15,-17 1 1 16,-19 5 1-16,-10 4 0 0,-15 4 1 15,-7 8-1-15,-11 3-5 16,-5 7-8-16,-2 13-34 16,-14-11-36-16,1 9-2 15</inkml:trace>
  <inkml:trace contextRef="#ctx0" brushRef="#br0" timeOffset="4440.3947">12115 2309 201 0,'0'0'3'0,"0"0"0"15,-16-4 2-15,-2 4 2 16,-1 12 1-16,-8 5 4 16,-8 9 3-16,-8 17 4 0,-7 14 0 15,1 14 0-15,-3 19-1 16,0 9 0-16,7 15 0 15,10 2-4-15,3 8-2 16,14-5-4-16,16 5-2 0,4-3-1 16,16-4 1-16,6-5-2 15,12-6-1-15,5-10 0 16,5-6-2-16,6-10 1 0,2-12 0 16,6-12 0-16,2-12-1 15,0-16 0-15,7-15 0 16,1-11 1-16,5-14-2 0,0-17 1 15,-1-18 0-15,1-15 0 16,-1-18 0-16,4-14 1 16,-2-18-1-16,-5-9 1 15,-7-8-1-15,-3-5-1 16,-7 1 2-16,-10-1 0 16,-14 10-1-16,-12 11 0 0,-16 9-1 15,-13 7 0-15,-16 15 1 16,-13 10-1-16,-10 8-1 15,-8-1-2-15,-15 11-1 0,-1 2 0 16,-12 12 0-16,2 10 1 16,-3 6-1-16,0 14 0 15,1 10 2-15,4 17 3 16,-1 22 2-16,7 16 0 0,3 25 2 16,1 14-3-16,9 15 1 15,7 15 0-15,11 9-1 16,15 4-4-16,18-1-3 15,9-7-4-15,13-13-5 0,13-4-6 16,11-19-10-16,3-12-13 16,9-15-29-16,6-7-10 15</inkml:trace>
  <inkml:trace contextRef="#ctx0" brushRef="#br0" timeOffset="4611.515">12306 3026 335 0,'-10'0'0'15,"-8"0"0"-15,-7 4 1 16,0 0-7-16,-5 4-12 16,1-3-42-16,1 10-8 0</inkml:trace>
  <inkml:trace contextRef="#ctx0" brushRef="#br0" timeOffset="6473.945">12062 3643 272 0,'0'0'8'15,"0"0"1"-15,0 0 4 16,0 0 0-16,0 0 1 16,0 0 1-16,0 0 1 0,0 0 1 15,0 6-5-15,0 6-4 16,-5 3-2-16,3 8 0 16,-4-1-1-16,1 2 0 15,1 9 0-15,-4 3 0 0,1 1 1 16,-6 8 0-16,1-3-1 15,-3 5 1-15,0 3 0 16,-3 0 0-16,2-1-2 16,-5 4 0-16,1-2 0 15,1 2-1-15,-4 3-1 0,1-3 0 16,-1 6-1-16,1-2 0 16,4 2 1-16,-2-4 0 15,3 1-1-15,2-3 1 16,1-1-1-16,2 0 0 0,-2-3 0 15,4 4 0-15,-2-4-1 16,0-2 1-16,2-3-1 16,2-1 0-16,1-4 0 15,0-4 0-15,2 0-1 0,0-8 1 16,-1-5 0-16,4 0 0 16,-1-1-1-16,3-4 0 15,-2 0-1-15,2-2 1 0,0-1-2 16,0-2 0-16,-2 1-1 15,2 0 0-15,-3-1-1 16,3-1 0-16,-2-4-2 16,2-7-1-16,-4 12-5 15,4-12-5-15,0 0-5 0,0 0-7 16,0 0-17-16,0 0-33 16,6 0-4-16</inkml:trace>
  <inkml:trace contextRef="#ctx0" brushRef="#br0" timeOffset="6956.0571">11339 5551 394 0,'0'0'0'0,"0"0"1"0,0 0 1 16,0 0 0-16,9 0 1 15,-9 0 1-15,17 8 0 16,-2-1 0-16,0 3 1 0,0 2-1 16,3 0 0-16,0 5 0 15,-6 1 1-15,0 2 0 16,-4 5 1-16,-5-5 0 15,-1 4 0-15,-2-3 1 0,0-1-1 16,-5-3 0-16,3-7-1 16,-4-1-1-16,6-9 0 15,0 0-1-15,8-2-1 16,7-8 0-16,7-5-1 0,6-5 0 16,2-2 0-16,2-1 0 15,-2 6 0-15,0 0 0 16,-3 3-1-16,-10 6 1 15,-4 1 1-15,-4 4-1 0,-9 3 0 16,0 0 1-16,8 0-2 16,-8 0-2-16,0 0-7 15,0 0-29-15,0 6-47 0,0-6-2 16</inkml:trace>
  <inkml:trace contextRef="#ctx0" brushRef="#br0" timeOffset="8457.2254">14605 4836 64 0,'0'0'1'0,"0"0"2"16,12-3 2-16,-12 3 4 15,18-3 6-15,-6 1 6 16,3-1 4-16,3 2 4 0,-1-7 2 16,5-2-1-16,3-5 0 15,7-3-4-15,3-6-2 16,10-1-4-16,2-5-3 0,10-7-4 15,8-3 1-15,3-2-2 16,3 3-2-16,4-9-2 16,0 1-1-16,1 0 1 15,2 0-2-15,-4-2 0 16,1 1-1-16,-3-1-1 16,-2 2 0-16,-1-7-1 0,1-4 0 15,-4-3-1-15,2-2 0 16,-8 0-1-16,-4 0 1 15,-6-2-1-15,-8 5 2 0,-4 2-1 16,-10 4 1-16,-10 4-1 16,-4 1 0-16,-4-1 0 15,-5-4 0-15,-1-4-1 0,7-2-1 16,-5-1 0-16,7-2 1 16,3 3 0-16,0 2-1 15,0 6 2-15,-2 5-1 16,-1 8 1-16,-1 10 0 15,-4 8 1-15,0 3-2 0,-3 6 1 16,-5 2 0-16,0 10-1 16,2-12 0-16,-2 12-5 15,0-13-12-15,0 4-56 16,0 9-11-16</inkml:trace>
  <inkml:trace contextRef="#ctx0" brushRef="#br0" timeOffset="9339.8487">14923 2406 206 0,'0'0'8'0,"0"0"3"16,0 0 4-16,0 0 2 15,0-14 1-15,0 14 4 16,0-12-1-16,0 2 2 15,3-2-5-15,1 0-3 16,1-5-4-16,6-7-4 0,-2 3-1 16,4-7-1-16,4 2-1 15,1-8-1-15,1 2-1 16,4-4 1-16,1-1 2 16,6-3 1-16,1-2-1 15,3 0-1-15,3 5 1 0,-2 2-2 16,-3 4-1-16,4 5 1 15,-6 4-1-15,-4 2-1 16,8 7 0-16,-5-2 1 0,8 0-1 16,-2 1 0-16,9-1 1 15,4 0-1-15,2 3 0 16,2 0 0-16,0 0 0 0,-27 8-3 16,10-3 3-16,22 0-1 15,-2 1 1-15,-4 4-2 16,0 2 2-16,-4 0-1 15,2 5 0-15,1 5 3 16,-8 2-4-16,1 2 2 0,1 7-2 16,4 1 1-16,-4 6 0 15,2 4-1-15,-4 5 0 16,-5 7 0-16,-3 4 1 16,-11 6-1-16,-3 3 1 15,-10 4 2-15,-5 4 1 16,-3-3 1-16,-4 4 0 0,-6 5 1 15,1 0 0-15,-4-2 0 16,3-1 0-16,0-6-2 16,0 1-4-16,-6-2 0 0,6-7-4 15,-8-7-5-15,4 0-15 16,-2 3-45-16,-6-13-15 16</inkml:trace>
  <inkml:trace contextRef="#ctx0" brushRef="#br0" timeOffset="9463.8746">16191 2953 347 0,'0'0'-2'0,"0"0"-14"0,-9-10-50 16,5 1-2 0</inkml:trace>
  <inkml:trace contextRef="#ctx0" brushRef="#br0" timeOffset="9877.0857">15840 2076 337 0,'0'0'5'15,"0"0"1"-15,0 0 1 16,0 0 0-16,0 0 1 16,-12 1 0-16,12-1 0 15,-13 15-1-15,4 2-5 16,4-3-1-16,5 5 0 16,0 1 0-16,7 5 2 0,16-2 2 31,4-3 0-31,3-13-1 15,2-2 0-15,3-5 1 0,-3-8 1 16,-7-12-1-16,-2-7-2 16,-18-5-3-16,-5 0 2 15,-8 1 0-15,-12 2 0 0,-5 10-1 16,-5 1-1-16,-7 9-2 16,-5 9-3-16,4 0-6 15,-1 4-12-15,7 1-37 0,9 7-21 16</inkml:trace>
  <inkml:trace contextRef="#ctx0" brushRef="#br0" timeOffset="10440.4015">14535 1246 227 0,'0'0'5'0,"0"0"4"16,0 0 3-16,0 0 1 0,-5-11 3 16,5 11 0-16,0 0-1 15,0-7 3-15,0 7-6 16,7-9-2-16,3 1-1 16,8-4 0-16,7 0-2 15,7-1 1-15,8-1 0 0,12-2-2 16,10 2 1-16,11-1-1 15,8 2-2-15,11 1 0 16,11-1 0-16,6 1-2 0,5 5 0 16,9 1-1-16,5 4 0 15,2-1 0-15,-1 3 0 16,-2 9-1-16,-3 0 0 0,-7 6 0 16,-7-3-1-16,-11 3 1 15,-10 0-1-15,-10 2 0 16,-8-2 0-16,-12 0 0 15,-10-3-2-15,-6 1-1 16,-10-3-4-16,-11-3-9 0,-7-2-17 16,-15-5-43-16,11 7-5 15</inkml:trace>
  <inkml:trace contextRef="#ctx0" brushRef="#br0" timeOffset="10557.0317">16862 1199 333 0,'0'0'5'0,"0"0"1"15,0 0 2-15,0 0-1 0,0 0-1 16,0 0-6-16,0 0-21 16,0 0-44-16,0 0-11 0</inkml:trace>
  <inkml:trace contextRef="#ctx0" brushRef="#br0" timeOffset="12092.878">16509 2994 239 0,'0'0'4'0,"0"0"4"16,0 0 0-16,0 0 2 0,0-7 3 15,0 7 3-15,0-12 0 16,0 2 3-16,0-2-4 16,2-3 0-16,-2-1-1 15,0-4 0-15,3-1-2 16,0-4-2-16,2 3-1 0,0-6-2 16,3 1 0-16,1-2-2 15,4-3 0-15,1 2-2 16,4-3 1-16,-2 1-2 15,4-1-1-15,1 4 1 0,4-2-2 16,-1 2 1-16,1 2-1 16,0 0 1-16,3 7-1 15,-6 0 1-15,0 2-1 16,1 5 0-16,-5-3 1 16,-2 4-1-16,2 0 0 15,0 2 0-15,-4 1 0 0,7-5-2 16,0 4-2-16,2-2 1 15,2 0-1-15,5 2 1 0,-3 0-1 16,3-2 1-16,0 5-1 16,-3-1 3-16,-5 3 1 15,1-2 0-15,-1 4 0 16,-1-2 0-16,-5 2 0 0,2 0 0 16,1 2 0-16,-1-2 1 15,-3 0-1-15,0 3 0 16,-4-2 0-16,6-1 0 0,-5-1 1 15,3 1-1-15,-1 1 0 16,2-4 0-16,0 1 0 16,7-2 0-16,0 2 0 15,0 1 0-15,-2-2 0 0,-1 2-1 16,-3-1 1 0,1 5-1-16,-2 0 1 0,-2 0-1 15,-8 0 1-15,5 2-1 16,-3 1 1-16,-8-3 0 15,14 4 0-15,-14-4 0 0,13 3 1 16,-13-3-1-16,10 3 0 16,-10-3 0-16,0 0 1 15,7 0-1-15,-7 0-2 16,0 0-8-16,11 0-68 0,-11 0-1 16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1-04-04T08:19:11.105"/>
    </inkml:context>
    <inkml:brush xml:id="br0">
      <inkml:brushProperty name="width" value="0.05292" units="cm"/>
      <inkml:brushProperty name="height" value="0.05292" units="cm"/>
      <inkml:brushProperty name="color" value="#002060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21717 5608 212 0,'0'0'4'16,"0"0"7"-16,0 0 3 0,0 0 4 15,0 0 4-15,0 0 1 16,5-3 2-16,-5 3 0 16,12 0-1-16,-12 0-5 15,18 8-4-15,-8-1-3 0,5 4-3 16,0 1-1-16,2 3-2 15,4 2-1-15,0 3-1 16,2 2 0-16,2 2 0 16,2 5-1-16,3 0 1 15,0 0-1-15,2 6 1 0,-3 0-2 16,1 2 0-16,-2 1 0 16,-2 1 0-16,-2-1-1 15,-9 1 1-15,-3 5-1 16,-5-2-1-16,-1 3 2 0,-6-4-1 15,0 5 1-15,-6-4-1 16,-6 3 0 0,2-1 0-16,-5-2 0 0,0-2 0 15,-5 1 0-15,-2 5 0 16,0-3 0-16,-5 6 0 0,-1-1 0 16,-6 0-1-16,-1 3 0 15,-8-1 1-15,3 3-1 16,-2-6 1-16,-2 4-1 0,-4-6 0 15,4-3 0-15,-2-2 2 16,4-3 0-16,1-5-2 16,-2-2 0-16,6-6 0 0,2-4 0 15,3 1 0-15,4-5 0 16,3-3 0-16,3-3 0 16,2-1 0-16,6-4-4 15,8 1-7-15,-7-6-13 16,12-15-46-16,1 15-17 15</inkml:trace>
  <inkml:trace contextRef="#ctx0" brushRef="#br0" timeOffset="358.135">21555 6958 314 0,'0'0'1'0,"0"0"6"0,0 0 2 16,0 0 2-16,-2 7 1 16,-1 3 2-16,-1 6-1 15,-1-1 2-15,-2 4-3 16,-2 3-4-16,2 3-5 16,-3-5-5-16,6 3-10 0,-5-9-23 15,0 1-39-15,6 0-6 16</inkml:trace>
  <inkml:trace contextRef="#ctx0" brushRef="#br1" timeOffset="4058.9981">21720 5388 361 0,'0'0'5'0,"0"0"3"16,0 0 1-16,0 0 2 16,9-3 1-16,-9 3 0 15,21 3 4-15,-7 6 0 16,4 6-3-16,6 3-3 0,6 6 0 15,5 9-2-15,0 1-1 16,5 6 0-16,-2 4-1 16,-4 6-6-16,-5-1 0 0,1 6 0 15,-11-1 0-15,-2 4 0 16,-8-1 0-16,-6 2 0 16,-3-2 0-16,-5 5 0 15,-5-2 0-15,-8 6 0 16,3-6 0-16,-7 1 0 0,0 4 0 15,-6-5 0-15,-2 2 0 16,-4-5 0-16,-1-1 0 16,0-1 0-16,-11-6 0 15,8 4 0-15,-7-2 0 0,3-5 0 16,0-3 0-16,2-2 0 16,2-4 0-16,4-6 0 15,-4 2 0-15,6-8 0 16,0-6 0-16,5 1 0 0,-1-2 0 15,3-3 0-15,0-5 0 16,6 0 0-16,1-6 0 16,8 2-12-16,-5-6-28 15,-4 0-48-15,19 0-3 16</inkml:trace>
  <inkml:trace contextRef="#ctx0" brushRef="#br1" timeOffset="4424.5341">21412 6899 439 0,'0'0'3'0,"0"0"2"16,0 0 2-16,9-7-1 16,-9 7 1-16,0 0 1 15,0 0 0-15,3 7 0 16,-6 8-2-16,-9 7-2 15,-5 3-1-15,-6 5-1 16,-4 2 1-16,-2-1-1 0,-9 4-2 16,3-4 0-16,-2-5 0 15,5-3 0-15,4-5 0 16,5-4 0-16,4-2 0 16,9 2 0-16,7-3 0 0,6-1 0 15,14-2 0-15,11 1 0 16,7-1 0-16,6-3 0 0,9-1 0 15,1-1 0-15,0-3 0 16,-3 0 0-16,-6 2-18 16,-5 2-67-16,-10 0-2 15</inkml:trace>
  <inkml:trace contextRef="#ctx0" brushRef="#br1" timeOffset="11307.2156">21894 5605 299 0,'0'0'7'15,"0"0"5"-15,0 0 2 16,0 0 2-16,0 0 2 16,12-9 3-16,-12 9 0 0,10-10 1 15,-10 10-6-15,10-15-4 16,-10 15-2-16,8-14-2 16,-6 3-1-16,0 2-2 0,-2-3-1 15,0-4-1-15,-2 3 0 16,-3-4 0-16,-2 0-1 15,-1-3 1-15,-4 1-2 16,0 0-1-16,-4 0 1 16,-1 2 0-16,-3-1-1 0,-2 2 2 15,-3-1-2-15,-3 3 0 16,-2 2 0-16,-2 0 0 16,0 4 0-16,0 1 0 15,2 4 0-15,-4 1 0 16,6 2 0-16,-2 0 0 0,2 0 0 15,4 2 0-15,2 3 0 16,4 0 0-16,1 0 0 16,2-2 0-16,5 2 0 0,0-1 0 15,10-4 0-15,0 0 0 16,-10 3 0-16,10-3 0 16,0 0 0-16,0 0 0 0,0 0 0 15,0 0 0-15,0 0 0 16,0 0 0-16,0 0 0 15,0 0 0-15,0 0 0 16,0 0-2-16,-3 9-6 16,3-9-6-16,0 0-18 15,-12 11-53-15,12-11-3 16</inkml:trace>
  <inkml:trace contextRef="#ctx0" brushRef="#br1" timeOffset="11805.6754">21494 5029 343 0,'0'0'5'0,"0"0"4"0,0 0 4 16,5-11 1-16,-5 11 1 15,0 0 0-15,-5-7 0 16,-6 7 1-16,-5 3-5 16,-7 9-3-16,-2 0-3 15,-5 6-1-15,-5 1 0 0,1 1-1 16,2-3 1-16,-3 4-1 16,6-9 1-16,5 0-1 15,2-2 0-15,7-2-1 16,2-4-1-16,13-4 0 0,-9 5 0 15,9-5 0-15,12 11-1 16,3-7 0-16,8 1-1 16,1 5 1-16,6 3 0 15,8-1 1-15,-4 3-1 0,1 0 1 16,-3 2 0-16,-2 3-1 16,-2-3 1-16,-3 3 0 15,-9-5 1-15,0 2 0 16,-7-4-2-16,1-1 0 0,-4-3 0 15,-6-9 0-15,7 14 0 16,-7-14 0-16,0 0 0 16,10 7-17-16,-5 8-51 15,-5-15-20-15</inkml:trace>
  <inkml:trace contextRef="#ctx0" brushRef="#br1" timeOffset="34666.148">14388 4211 179 0,'0'0'8'0,"0"0"3"0,0 0 6 15,0 0 1-15,-12-4 3 16,12 4 3-16,0 0 0 15,0 0 1-15,0 0-7 0,0 0-3 16,0 0-3-16,-4-8-3 16,4 8-1-16,0 0-3 15,0 0 0-15,0 0-1 16,9-3 0-16,-9 3 1 16,18 0 0-16,-4 0 1 0,7 0 0 15,1-3 0-15,8 3 1 16,5-1-2-16,1 1 1 15,7-3-1-15,2 3-1 16,2-2 0-16,3 2-1 16,-4 0-1-16,9-4 0 0,-2 4 0 15,2 0-1-15,2 0 1 16,0 0-1-16,8 0 0 16,-1 0 1-16,8-2-1 0,5 1 1 15,3-2-1-15,9 3 1 16,4-3-1-16,-1 0 0 15,0 1 1-15,0-1-1 0,-6 0 0 16,-10 3 0-16,-3-4-1 16,-7 4 1-16,-10-5-1 15,-4 2 1-15,-6 1-1 16,-8-1 1-16,-2 0-1 16,-6 3 0-16,-8-1 1 15,-5 1-1-15,-6-3-1 0,-11 3 0 16,9 0-2-1,-9 0-2-15,0 0-5 0,-4-2-12 16,-6-3-39-16,-1 5-24 16,-8 2-2-16</inkml:trace>
  <inkml:trace contextRef="#ctx0" brushRef="#br1" timeOffset="35249.4435">14463 4235 272 0,'0'0'6'16,"0"0"0"-16,8-1 0 15,-8 1 2-15,13-3 1 0,0 3 1 16,6 0 3-16,8 0 1 15,0 0-4-15,13 0-1 16,2 0 1-16,14 3 1 16,12-3-2-16,7 0-1 15,13 0-2-15,8 0 0 0,11 0-1 16,5 0-1-16,7 0 0 16,3 0-1-16,2 0 0 15,-2 1-1-15,-2-1 0 0,-3 0 0 16,0 0 0-1,-6 0-1-15,-9-1 0 0,-5-2 0 16,-15-2 0-16,-8 3-1 16,-20-4 0-16,-11 4 1 15,-11-1-1-15,-14 3 1 0,-8 0-1 16,-10 0 1-16,0 0-3 16,0 0-2-16,0 0-6 15,0 0-8-15,-10 0-25 16,10 0-37-16,-15 3-3 0</inkml:trace>
  <inkml:trace contextRef="#ctx0" brushRef="#br1" timeOffset="35954.7538">16294 3988 292 0,'0'0'7'0,"0"0"3"15,0 0 4-15,-6-9 3 0,6 9 1 16,0 0 1-16,-5-8 2 16,5 8-2-16,0 0-6 15,0 0-5-15,0 0-3 16,0 0-2-16,7 4-1 0,6 6-1 16,7 4 0-16,1 0 0 15,9 3 2-15,3 0 0 16,7 3-1-16,0-2 1 15,2 0-1-15,-2-1 0 16,0-3 0-16,-3-5-1 0,-2 4 1 16,-5-3-1-16,-5-5-1 15,-6 1 1-15,-1-3-1 16,-9-2 0-16,-9-1 0 0,9 2 1 16,-9-2-1-16,0 0 1 15,0 0 0-15,0 0 0 16,0 0-1-16,0 0 1 15,0 0-1-15,0 0 0 0,-6 0 0 16,6 0 0-16,-10 0-1 16,10 0 0-16,-17 4 0 15,4-2-1-15,1 5 1 16,-3 6-1-16,-4-1 1 16,-2 8 0-16,-6-1 0 0,0 5 0 15,-6 3 1-15,3-1 0 16,-2-1-1-16,2-3 1 15,3-4 0-15,2 0 0 16,6-4 0-16,3-5 0 0,4-1 0 16,12-8-1-16,-13 8-3 15,13-8-7-15,0 0-15 16,0 0-32-16,0 0-22 0,0 0-7 16</inkml:trace>
  <inkml:trace contextRef="#ctx0" brushRef="#br1" timeOffset="36536.5638">16274 3968 293 0,'0'0'7'0,"0"0"2"0,0 0 4 16,0 0 0-16,0 0 0 16,-11-7 1-16,11 7-1 0,0 0 0 15,0 0-6-15,0 0-2 16,2 7-2-16,9 4 0 15,1-2 1-15,8 9 1 0,5-1 1 16,2-1 2-16,8 4-2 16,2 0 1-16,5 1-2 15,1-7-1-15,1 4-1 16,-2-1-1-16,-4-3 0 16,-1-3-1-16,-7-2 0 15,-2 1-1-15,-6-2 0 0,-5 0-1 16,-5-1 0-16,-12-7 1 15,8 15-1-15,-8-5 1 16,-2-1 0-16,-9 7 1 16,-1-2-1-16,-5 4 1 0,-5 1-1 15,-6 1 1-15,-6 2 0 16,-2-2 0-16,-3 1-1 16,-1-1 0-16,0-4 1 0,3-1-1 15,4-3 0-15,6-4 0 16,5-1 0-16,7 1-2 15,5-6-2-15,10-2-5 16,0 0-11-16,0 0-53 16,17-2-9-16</inkml:trace>
  <inkml:trace contextRef="#ctx0" brushRef="#br1" timeOffset="37684.9413">8815 4291 251 0,'0'0'6'0,"0"0"4"0,-13-6 2 15,13 6 1-15,-9-5 3 16,9 5 1-16,-10-5-2 0,10 5 0 16,0 0-5-16,0 0-3 15,0 0-2-15,17 0-2 0,11 0 0 16,4 0-1-16,13 3 1 16,8 3 1-16,11-5 0 15,5 2 1-15,9 2-1 16,3-2 0-16,11-3-1 0,3 2 1 15,6-2-2-15,6 0 1 16,6-2 0-16,1-3-1 16,3-2 0-16,-3 1-1 15,-4-2 0-15,-4 4 0 0,-6-4 0 16,-8 3 0-16,-5 0 0 16,-15 3-1-16,-10-1 1 15,-12 3-1-15,-10 0 0 0,-11 0-1 16,-7 0 1-16,-9 0 0 15,-13 0-1-15,0 10-2 16,-5-5-3-16,-7 3-8 16,-8-4-20-16,-12 4-42 15,2-1-4-15</inkml:trace>
  <inkml:trace contextRef="#ctx0" brushRef="#br1" timeOffset="38003.8766">8907 4143 236 0,'0'0'3'0,"0"0"-1"0,0 0-1 16,0 0 1-16,-15-1 0 16,15 1 1-16,-22 12-1 0,12-4 1 15,-7 7-2-15,-1-5 0 16,-2 4 1-16,-2-2-1 0,3 1 0 16,-5-1-1-16,3 3-4 15,-7-1-7-15,6 4-15 16,-6 0-36-16,16-1-4 15</inkml:trace>
  <inkml:trace contextRef="#ctx0" brushRef="#br1" timeOffset="40279.8111">11960 5056 7 0,'0'0'3'16,"0"0"-2"-16,-10 0 1 15,10 0 1-15,0 0 0 0,0 0 1 16,-10 5 0-16,10-5 2 16,0 0-1-16,0 0 1 15,0 0 0-15,0 0 2 16,0 0 3-16,3 10 2 16,-3-10 9-16,0 0 2 0,9 0 0 15,-9 0 1-15,18-5 1 16,-3-3-1-16,5 1 0 15,-6-6-4-15,9 1-6 16,-8-6-1-16,5 4-1 0,-7-6 0 16,1 3-2-16,-3 2-1 15,-8-2-2-15,3 0-1 16,-2-1 0-16,-1 3-2 16,2-3-1-16,-2 4 1 0,-1-1-2 15,1 3 0-15,1 0 1 16,0-1 0-16,-2 2-1 15,-2 2 1-15,0 9-1 16,4-12-1-16,-4 12 0 16,0 0-2-16,3-10-1 0,-3 10-1 15,0 0 0-15,0 0 1 16,0 0-1-16,8 7 0 16,-8-7 1-16,9 12 0 15,-9-12 1-15,13 18 0 0,-8-8-1 16,6 0 1-16,-4 0-1 15,2-1 0-15,1 4 1 16,3-1 0-16,-3 1 0 16,3-4 0-16,-1 3-1 0,-3 0 2 15,4 0-1-15,-1-3 0 16,-1-1 0-16,1-1 1 16,0 3-1-16,-1-5 0 0,-3 0 0 15,3 0 1-15,-2-1-1 16,-9-4 0-16,16 8 1 15,-16-8-1-15,10 5 1 16,-10-5 0-16,10 2 0 16,-10-2 1-16,0 0-1 0,0 0 2 15,0 0-1 1,10 0 0-16,-10 0 1 0,0 0-1 16,4-15 0-16,-4 15 0 15,5-16-1-15,0 5 0 0,-1-1-1 16,0 3 1-16,1-8-1 15,-2 5 0-15,4 0 0 16,1 0 0-16,-1 2 0 0,5-4-1 16,-1 3 1-16,1-1-1 15,2-1 0-15,-1-1 0 16,-1 3 0-16,1 4-1 16,-1-2 1-16,-4 6-1 0,-8 3 0 15,15-10 1-15,-15 10-1 16,12-3 1-16,-12 3 0 15,13 0 0-15,-13 0 0 16,15 0 0-16,-6 3 1 16,-1 2-1-16,2 3 1 15,-3-4-1-15,6 6 1 16,-6 0-1-16,3 3 1 0,-2-3-1 16,-1 2 1-16,3-2-1 15,-3 0 1-15,4 2 0 0,-4-2 0 16,3 0 1-16,0 0-1 15,0-3 1-15,-3 2-1 16,6-1 1-16,-3 1-1 0,2-8 0 16,1 2-1-16,-1-3 0 15,3 0 0-15,0 0 0 16,0-4 0-16,-3-7-1 16,0 1 2-16,0 0-1 0,-2 0 1 15,0-2 0-15,-1 2 0 16,-2-2 0-16,-3 2 1 15,1 3 0-15,0-4-1 16,-5 11 1-16,6-14-1 16,-6 14 0-16,4-10-2 15,-4 10-1-15,0 0-1 16,0 0-1-16,10-3-1 0,-10 3 1 16,16 8 0-16,-9 7 0 15,5 0 1-15,1 2 3 0,2 5 0 16,0 2-1-16,-1 6-8 15,2-2-14-15,-2 9-39 16,4-10-10-16</inkml:trace>
  <inkml:trace contextRef="#ctx0" brushRef="#br1" timeOffset="41415.9566">11600 4999 76 0,'0'0'4'0,"0"0"1"16,0 0 3-16,-6-13-3 15,6 13 4-15,0 0-2 0,-7-12-1 16,7 12 0-16,0 0-6 16,0 0-3-16,0 0 1 15,-11-3-2-15,11 3 0 16,-3 8-1-16,0 1-1 0,-3 3 2 15,2 9 2-15,-4 2-1 16,4 4-9-16,-1 2-13 16,-6 7-12-16</inkml:trace>
  <inkml:trace contextRef="#ctx0" brushRef="#br1" timeOffset="41783.5133">11083 5611 4 0,'0'0'2'0,"0"0"0"0,0 0 1 16,0 0-4-16,0 0-1 15,0 0 0-15,0 0 0 0,0 0-2 16,-6 12 4-16</inkml:trace>
  <inkml:trace contextRef="#ctx0" brushRef="#br1" timeOffset="42154.0609">10946 6564 0 0</inkml:trace>
  <inkml:trace contextRef="#ctx0" brushRef="#br1" timeOffset="45482.7967">13453 4100 38 0,'0'0'8'0,"-1"5"7"16,1-5 5-16,0 0 6 15,-15 7 3-15,15-7 4 0,-15 2 1 16,15-2 2-16,-15 0-6 16,15 0-7-16,-10-2-3 15,10 2-3-15,0 0-6 16,-7 0-3-16,7 0-1 0,0 0-2 15,0 0 0-15,0 0-4 16,0 0 3-16,0 0-3 16,0 0 1-16,0 0-1 15,0 0 1-15,0 0 0 0,0 0 0 16,0 8 1-16,0-8 0 16,0 0 0-16,5 12 1 15,-5-12 0-15,8 10 0 16,-8-10 1-16,11 7 1 0,-11-7 0 15,18 10-1-15,-6-7 1 16,1-2-1-16,3-1-1 16,4 3 0-16,4 0-1 15,3-1 0-15,5-2-1 0,5 3-1 16,3 0 1-16,10 0-1 16,2-2 0-16,8 5 0 15,5-4 0-15,6 2 0 16,9-1 0-16,4 2-1 0,9 1 1 15,1-2-1-15,3 1 1 16,5 0 0-16,0-2-1 16,0-1 1-16,-3 3-1 15,-2-5 0-15,-3 0 0 16,-7 0 1-16,0-5-1 0,-7 0 1 16,-6 0-1-16,-12-2 0 15,-9 2 1-15,-8 0-1 16,-13 2 1-16,-8-1 0 0,-8 1 0 15,-7 3 1-15,-9 0-1 16,0 0 0-16,0 0 0 16,0 0 0-16,0 0 0 15,0 0-2-15,0 0-1 16,0 0-2-16,0 0-5 0,0 0-11 16,0 0-18-16,-13-2-43 15,13 2-4-15</inkml:trace>
  <inkml:trace contextRef="#ctx0" brushRef="#br1" timeOffset="45681.6885">15431 4073 316 0,'0'0'2'15,"0"0"2"-15,0 0 2 16,0 6 0-16,0-6 1 15,16 13 0-15,-3-2 1 16,2-2 1-16,5 1-5 0,-3 2-10 16,6-7-42-16,-7 19-22 15</inkml:trace>
  <inkml:trace contextRef="#ctx0" brushRef="#br1" timeOffset="47149.329">12136 5878 269 0,'0'0'8'16,"0"0"4"-16,0 0 3 15,0 0 3-15,0 0 1 16,0 0 2-16,-8-9 2 16,8 9 0-16,0 0-6 0,0 0-4 15,0 0-4-15,-1-10-1 16,1 10-1-16,1-10-3 15,-1 10 0-15,13-18-1 0,-6 11-1 16,6-4-1-16,-1 2 1 16,6-1-1-16,-1 2 1 15,3-1-1-15,-2 2 1 16,5-4 0-16,-2 2 0 0,4-2 0 16,0 1 0-16,0 1 0 15,-1 1 0-15,5-2-1 16,-3 3 1-16,2 0-1 15,-1 1 0-15,-4-1 0 0,2 2 0 16,-2 1-1-16,1 1 1 16,-2 1-1-16,2-1 1 15,0 3-1-15,0 0 1 16,1-3-1-16,2 3 1 0,1 0-1 16,-3 0 1-16,2 3-1 15,-4 0 0-15,1 2 0 16,1 2 1-16,-6-2-1 15,5 2 0-15,-5 0 2 16,6 1-2-16,-3 1 0 16,4 2 0-16,-2-2 0 0,1 1 0 15,0 4 0-15,0-5 0 16,-2 3 0-16,-2 0 0 16,0 3 0-16,0 0 0 15,-3 0 0-15,4 5 0 0,-2 0 0 16,0 0 0-16,0-1 0 15,-2 3 0-15,-1 1 0 0,-4 0 0 16,4 1 0-16,-4-5 0 16,-1 7 0-16,-2-6 0 15,0 4 0-15,0 1 0 16,-1-3 0-16,0 3 0 0,-2 0 0 16,-1 2 0-16,0-2 0 15,-2 2 0-15,-1 1 0 16,-1 1 0-16,2-1 0 15,-4 2 0-15,0-3 0 16,0 2 0-16,-4-1 0 16,2-1 0-16,-3-5 0 0,-3 3 0 15,4-4 0-15,-2 8 0 16,-1-8 0-16,2 6 0 16,-4-1 0-16,2-2 0 15,-2 1 0-15,2 2 0 0,-2 1 0 16,-1-1 0-16,-3 0 0 15,3 0 0-15,-3-2 0 0,1 3 0 16,0-3 0-16,-1-2 0 16,-1 0 0-16,-2 0 0 15,1 1 0-15,1-2 0 16,-2 1 0-16,-1-2 0 0,3 0 0 16,-2-4 0-16,3 1 0 15,-1-4 0-15,2-1 0 16,-1-5-3-16,6 4-11 15,-5-12-30-15,-4 0-43 16,16 0-1-16</inkml:trace>
  <inkml:trace contextRef="#ctx0" brushRef="#br1" timeOffset="47550.0982">13128 6842 409 0,'0'0'1'0,"0"0"2"0,0 0 1 15,0 0-1-15,0 0 1 16,0 10 0-16,0-1 0 16,0 7 2-16,0 2-3 15,0 3 0-15,0 6 0 0,0 0 0 16,-2 6 0-16,-3-4 0 15,-3 4 0-15,-4-1 0 0,2-5 0 16,-3 1-1-16,-1-6 1 16,3-3-2-16,-1-3 1 15,2-4-1-15,6-2-1 16,4-10 0-16,-6 12 1 16,6-12 0-16,6 5 1 15,8-3 0-15,4-2 1 0,6-2 1 16,6-3-1-16,6-4 1 15,1-1-2-15,2-1-2 16,-2-1-3-16,1 1-4 0,-8-1-10 16,-3-7-51-16,-7 19-17 15</inkml:trace>
  <inkml:trace contextRef="#ctx0" brushRef="#br1" timeOffset="50279.5872">12519 7972 179 0,'0'0'2'0,"0"0"1"0,0 0 0 15,3-8 3-15,-3 8-1 16,27-15 3-16,1 6 0 15,4-3-3-15,12-6-12 16,3 3-25-16,13 5-24 0</inkml:trace>
  <inkml:trace contextRef="#ctx0" brushRef="#br1" timeOffset="50512.2268">12780 7870 143 0,'0'0'0'0,"0"0"-2"16,0-13-3-16,0 13-5 0,15-4-18 15,-3 1-19-15</inkml:trace>
  <inkml:trace contextRef="#ctx0" brushRef="#br1" timeOffset="51297.8259">12566 7807 179 0,'0'0'6'0,"0"0"2"15,0 0 2-15,0 0 2 16,8 8 2-16,-8-8-1 16,0 0-1-16,0 0-3 0,0 0-5 15,0 18-3-15,0-1-1 16,3 8-1-16,-1 11 0 16,1 14 0-16,1 10 3 0,1 7 2 15,0 13 4-15,3-3-3 16,-3 6-1-16,7-4 0 15,-5 1-3-15,5-6-4 16,-3-4-12-16,4-1-18 16,-9-13-30-16,8 4-2 0</inkml:trace>
  <inkml:trace contextRef="#ctx0" brushRef="#br1" timeOffset="51598.7004">12607 8179 257 0,'0'0'-2'0,"0"0"0"0,2 6 2 15,-1 11 3-15,8 13 1 16,-2 7 3-16,3 17-1 0,0 16 1 15,-3 9 2-15,6 7 2 16,-5 6-4-16,4 0-1 16,-9-3-1-16,4-2-2 0,-7-8 0 15,0-7-3-15,0-5-3 16,-7-8-8-16,6-12-17 16,-1 3-33-16,-1-20-8 15</inkml:trace>
  <inkml:trace contextRef="#ctx0" brushRef="#br1" timeOffset="51746.5081">12636 9029 270 0,'0'0'1'16,"-8"12"-1"-16,3-2 0 16,5 8 0-16,-4 4-2 0,4 3-12 15,0 7-34-15,0-3-13 16</inkml:trace>
  <inkml:trace contextRef="#ctx0" brushRef="#br1" timeOffset="52636.6416">12504 7979 131 0,'0'0'12'0,"0"0"7"16,0 0 4-16,0 0 3 15,8-5 3-15,-8 5-2 16,0 0-2-16,0 0-1 0,0 0-9 16,10 9-5-16,-3 16-5 15,0 8-2-15,2 16 0 16,3 11 1-16,1 16 2 15,1 11 1-15,0 7-1 0,4 3 0 16,-6-3 1-16,0-2-2 16,-6-8-2-16,4-7 0 15,-8-10-1-15,2-7 0 16,-4-9-1-16,0-6-1 0,0-8 0 16,-9-5-2-16,7-10-1 15,-3-4-3-15,3-6-2 16,2-12-12-16,-10 6-14 0,10-6-18 15,-8-6-23 1</inkml:trace>
  <inkml:trace contextRef="#ctx0" brushRef="#br1" timeOffset="52962.0184">12552 8026 268 0,'0'0'5'16,"0"0"3"-16,0 0 0 15,-5-11-1-15,5 11-1 16,0 0 2-16,-2 13 3 16,2 17 0-16,4 12-3 0,1 20-2 15,-2 8-1-15,4 18 3 16,1 12 2-16,-1 1-3 15,-2-2-2-15,2-2 0 16,-2-13-2-16,-3-9 0 16,4-8-1-16,-3-13-1 0,-1-10-3 15,-1-3-6-15,-1-14-12 16,0-8-19-16,9-7-33 16,-9-12-6-16</inkml:trace>
  <inkml:trace contextRef="#ctx0" brushRef="#br1" timeOffset="53746.1929">12211 7969 245 0,'0'0'8'0,"0"0"4"0,0 0 2 16,0 0 0-16,0 0 2 15,0-8 2-15,0 8-2 16,0 0 2-16,3-14-7 0,1 4-3 15,6-3-1-15,6 0-3 16,-2-3 1-16,6-2 0 0,3 1 1 16,2-3 0-16,4-2 0 15,5 4 0-15,0 1 0 16,2 2-1-16,4 3-2 16,3 2 0-16,-1 3-2 0,2 4 0 15,-2 3-1-15,-2 0 0 16,1 5 0-16,-6 6 0 15,-1-5-1-15,-6 7 1 0,-3-3 0 16,-1-1-1-16,-10 1 0 16,4-3 0-16,-7 1-1 15,-2 1-2-15,-9-9 0 16,8 12-3-16,-8-12-5 16,0 12-6-16,0-12-7 15,-6 9-13-15,6-9-24 16,-14 11-8-16</inkml:trace>
  <inkml:trace contextRef="#ctx0" brushRef="#br1" timeOffset="53831.0081">12843 7828 151 0,'0'0'8'16,"0"0"4"-16,0 0 3 0,0 0 0 15,-8 10-2-15,8-10-8 16,0 0-39-16,0 0-15 16</inkml:trace>
  <inkml:trace contextRef="#ctx0" brushRef="#br1" timeOffset="55773.4738">11798 8286 238 0,'0'0'7'0,"0"0"5"15,0 0 4-15,0 0 3 16,0 0 3-16,-9-5 0 16,9 5 1-16,0 0 2 0,0 0-7 15,0 0-5-15,0 0-3 16,0 0-4-16,0 0-2 16,0 0-1-16,0 0 0 0,7-2-1 15,5-1 1-15,6-1-1 16,9-4 1-16,10 1 1 15,9-4 0-15,3-1-1 16,10 0 1-16,6-2-1 16,4 1 0-16,6 0-1 0,3 3 0 15,1 0 0-15,-2 4-1 16,2 6 0-16,-1 0 0 16,-7 1 0-16,-3 10 0 0,-3 0 0 15,-10 7 0-15,-7 4-1 16,-2-1 1-16,-9 3 0 15,-2-2-1-15,-5 3 1 16,-8-4 0-16,0 0 0 16,-3-1 0-16,-5-3 0 0,-2-2 0 15,-2 0-1-15,0-3 1 16,-2-2-1-16,-2-2 1 16,-6-8-1-16,8 12 1 15,-8-12-1-15,0 0 0 16,0 0-2-16,0 0-2 0,0 0-6 15,0 0-21-15,-8 0-52 16,8 0 1-16</inkml:trace>
  <inkml:trace contextRef="#ctx0" brushRef="#br1" timeOffset="56162.3227">13103 8234 392 0,'0'0'2'0,"0"0"3"0,0 0 2 15,0 0 1 1,0 0 1-16,13 0 0 0,-3 2 0 16,2 4 1-16,8 1-2 15,-2 5-2-15,4-1-2 16,2 3-2-16,2 1 1 0,-3 2-1 15,-2 1-1-15,2-1 1 16,-5 0-1-16,-4 1 0 16,-4-1 1-16,-2 0-1 0,-6-3 1 15,-2 4 1-15,-10 2-2 16,-5-2 0-16,-5-2 1 16,-4 2-1-16,-6 1 0 15,-6-6 0-15,2 1 0 0,-2 0-1 16,2-7 1-16,2 3-2 15,2-2-1-15,10-1-7 16,-1-7-18-16,-3 0-55 16,24 0-3-16</inkml:trace>
  <inkml:trace contextRef="#ctx0" brushRef="#br1" timeOffset="56669.7297">11973 8032 342 0,'0'0'6'0,"0"0"4"16,0 0 4-16,0 0 1 0,0 0-2 16,0 0 1-16,0 0-1 15,-10 1 1-15,-1 12-7 16,-1 9-2-16,-8-2-3 15,-5 10-1-15,1 2 0 0,-6 5 1 16,0-2 0-16,1-5 1 16,3-3 0-16,4-7 0 0,2-4 1 15,5-3 0-15,6-5-1 16,9-8 0-16,-11 4-1 16,11-4 0-16,0 0-1 15,5 4 0-15,10-4 0 0,15 2 0 16,7 2 0-16,16 2 0 15,13 6 1-15,12-2-1 16,1 5-3-16,13 7-23 16,0-1-57-16,-7 3-3 15</inkml:trace>
  <inkml:trace contextRef="#ctx0" brushRef="#br1" timeOffset="57380.3356">13029 8150 321 0,'0'0'2'0,"0"0"3"16,0 0 3-16,20 0 2 0,-5 6 0 16,8 0 2-16,1 7 0 15,11 4 1-15,1 5-3 16,-2 9-13-16,-5 17-60 0,-9-5-9 15</inkml:trace>
  <inkml:trace contextRef="#ctx0" brushRef="#br1" timeOffset="59683.9026">12442 10282 250 0,'0'0'7'0,"0"0"3"16,0 0 3-16,0 0 0 0,0 0 4 15,7-4 1-15,3-1 0 16,5-5 1-16,5-2-4 15,5 0-3-15,10-6-2 0,7 3-1 16,8-1-2-16,10 2 0 16,2-3-2-16,7 0 0 15,4-1 1-15,6 4-2 16,3-4 1-16,8 0 0 0,-1 1 0 16,1 5 0-1,7 2-2-15,-3 3 1 0,0 5-1 16,1 2 0-16,-6 9-2 15,-9 9 1-15,0 1-1 16,-8 9-1-16,-8 2 1 16,-4 1 0-16,-10 6 0 0,-9 4 0 15,-8 2 0-15,-3 3 1 16,-10 3-1-16,-10 3 1 16,-10 2-1-16,-3-2 0 0,-17 5 1 15,0-5-2-15,-11-2 1 16,-4 3-1-16,-10-7 1 15,-5-2-1-15,-7-1 1 16,-8-4-2-16,-7-1 2 0,-8-6 0 16,-3 0-1-16,-5-10 1 15,-4 0-1-15,1-4 1 16,-1-3 0-16,0-8 0 16,1-7-1-16,0 0 0 15,4-9 0-15,-3-9 0 0,3-4-1 16,-2-4-1-16,4-5 1 15,4-7 0-15,3-4 0 16,11-2 0-16,8-6 0 16,6-4 0-16,18-3 1 0,13 0 0 15,15-10-1-15,11-2 1 16,24-5 0-16,14 4 1 16,17-2-1-16,16 6 1 0,15 3 0 15,14 4-1-15,11 14 2 16,6 8-1-16,6 13 0 15,2 9 0-15,6 12-1 16,1 10-1-16,-1 19-3 0,-12 10-7 16,0 17-26-16,-11 10-47 15,-8 7-1-15</inkml:trace>
  <inkml:trace contextRef="#ctx0" brushRef="#br1" timeOffset="63878.7109">6479 4439 18 0,'0'0'2'0,"0"0"1"15,-14 0-1-15,14 0 0 16,-16 0 1-16,2 0-1 0,3 2 3 16,-12 3 2-16,9-2 4 15,-4-1 3-15,3 6 1 16,0-6 5-16,1 3 3 16,-2-3 4-16,7 1 0 0,9-3-1 15,-12 7-3-15,12-7-4 16,-11 3-3-16,11-3-3 15,0 0-5-15,0 0-2 16,0 0-2-16,5 11 2 16,5-7 2-16,5 1 3 0,12 0 1 15,10 2 3-15,9 1 0 16,13 2 3-16,11-5-2 16,10-3-3-16,9 1-2 15,5-1-3-15,6-2 1 16,-2 0-5-16,5 0 0 0,-6-2-1 15,-3-1 0-15,-6 1-2 16,-12 2 1-16,-8 0-2 16,-12 0 1-16,-13 0 0 0,-11 0-1 15,-9 0 1-15,-6 0 0 16,-11 0-1-16,-6 0-1 16,0 0-1-16,0 0-3 0,0 0-5 15,-11 5-9-15,-9-3-13 16,-12-2-40-16,-8 5-12 15</inkml:trace>
  <inkml:trace contextRef="#ctx0" brushRef="#br1" timeOffset="64125.2311">6322 4560 181 0,'0'0'0'15,"0"0"-1"-15,12 0 7 0,1 0 3 16,9 0 5-16,8 0 2 16,15 0 4-16,12-2 3 15,10-3 1-15,20 0 0 0,8-2-4 16,6-1-4-16,4 0-3 16,-1 1-4-16,-6 5-6 15,-9-3-10-15,-12 5-18 0,-12 2-37 16,-11 1-14-16</inkml:trace>
  <inkml:trace contextRef="#ctx0" brushRef="#br1" timeOffset="64514.3704">7429 4367 348 0,'0'0'3'0,"0"0"1"16,0 0 1-16,0 0 0 15,0 0 1-15,0 0-1 16,10 0 2-16,-10 0-1 0,14 0-2 16,-2 3-2-16,6 1 1 15,2 1-1-15,-1 5 0 16,2-2 0-16,4 2 0 15,2 3 0-15,-3-1-1 0,1-1 1 16,0 2-2-16,0-1 1 16,-4 1-1-16,0-1 1 15,-10 1-1-15,-4 2 2 16,-7 2-1-16,-7 0 2 16,-13 3 0-16,-10 1 0 15,-10 3 1-15,-7 1 0 16,-6-2-3-16,4-2-5 0,4 4-13 15,3 2-48-15,7-7-13 16</inkml:trace>
  <inkml:trace contextRef="#ctx0" brushRef="#br1" timeOffset="65398.1597">565 4504 216 0,'0'0'5'0,"0"0"2"16,-15-3 0-16,15 3 3 15,-13-3 0-15,13 3 1 16,-14-2-2-16,14 2 1 16,-11 0-5-16,11 0 2 0,0 0-1 15,20 10 2-15,5-7 0 16,15-1 3-16,15 0 2 16,12-2 1-16,17 0 1 15,11-4-2-15,4-1-3 16,11-3-1-16,-1 0-3 0,-5 3-1 15,-5-3-1-15,-4 7 0 16,-8-2-1-16,-2 0-1 16,-8 3 0-16,-7 0 0 0,-11 0-1 15,-6-2 0-15,-14 2 1 16,-9 0 0-16,-7 0 0 16,-14 0 0-16,-9 0-1 0,0 0 0 15,-9 2-2-15,-10 4-4 16,-1-5-8-16,-10 7-17 15,1 1-50-15,-15-3-4 16</inkml:trace>
  <inkml:trace contextRef="#ctx0" brushRef="#br1" timeOffset="66185.8219">455 4567 316 0,'0'0'7'0,"0"0"1"16,0 0 1-16,0 0 0 16,3-9 1-16,4-1 1 15,3-5 0-15,8-5 2 0,-1-5-6 16,15-9-2-16,6-6 0 16,9-3 0-16,5-3 1 15,1-4-1-15,0 3-1 16,-2 6 0-16,-4 0-1 15,-10 12-1-15,-7 7 1 0,-7 4-2 16,-12 11 0-16,-11 7-1 16,0 0 1-16,0 0-1 15,-4 15 0-15,-12 5 0 0,-5 5 0 16,-9 7 0-16,-10 2 0 16,-2 8 1-16,-8 4-1 15,-5-2-1-15,1-2 1 0,-1-5-1 16,3-3 1-16,7-4-1 15,10-8 0-15,5-4 1 16,10-4 0-16,7-6-1 16,13-8 2-16,-12 8-1 15,12-8 0-15,0 0 0 16,0-8 0-16,2-1 0 16,6-4 0-16,0 3 0 0,-1 1 0 15,0-5 0-15,1 4 0 16,-8 10 0-16,15-9-1 15,-15 9 1-15,0 0-1 0,0 0 0 16,0 0 0-16,-7 9 0 16,-3 1 1-16,2-2-3 15,0 2 2-15,4-2 0 0,-4 1 1 16,8-9-2-16,-8 15 0 16,8-15 0-16,0 8 0 15,0-8-1-15,0 17 2 16,3-4-1-16,13 3 0 0,3 2 2 15,16 7 0-15,10 2 1 16,7 0 1-16,13 6 0 16,4-4-3-16,9 5-9 15,-4 16-52-15,6-18-16 0</inkml:trace>
  <inkml:trace contextRef="#ctx0" brushRef="#br1" timeOffset="67594.0222">4050 5350 195 0,'0'0'8'0,"0"0"3"16,0 0 2-16,0 0 0 16,-2-12 0-16,2 12 0 0,0 0-5 15,0 0-1-15,0 0-6 16,0 8-5-16,-3 9-1 16,3 8 2-16,0 10 0 15,0 12 1-15,-2 11 4 0,2 12 1 16,0 12 0-16,0 10 1 15,0 7-3-15,0 10-1 16,0 5-3-16,-3 5 0 16,-1 4-1-16,0-3-4 0,2 6-1 15,-3-8-6-15,-2-8 0 16,-1-6-12-16,3-10-1 16,-5-10-32-16,8-10 0 15</inkml:trace>
  <inkml:trace contextRef="#ctx0" brushRef="#br1" timeOffset="67747.4181">4002 7775 114 0,'0'0'0'15,"0"0"-7"-15,-2 15-23 16,2-5-15-16</inkml:trace>
  <inkml:trace contextRef="#ctx0" brushRef="#br1" timeOffset="68811.0084">4020 4996 108 0,'0'0'-2'15,"0"0"-27"-15,0 0-16 16</inkml:trace>
  <inkml:trace contextRef="#ctx0" brushRef="#br1" timeOffset="70959.9432">3406 4657 154 0,'0'0'7'0,"0"0"3"15,0 0 1-15,0 0 1 0,0 5-1 16,0-5 3-16,0 0-2 16,0 0 1-16,0 0-4 15,8 9-2-15,-8-9 1 16,20 3 1-16,-8-1 0 16,6 1 2-16,2 2-2 0,9-3 0 15,2 1 1-15,7 2-2 16,5-5-1-16,1 2-1 15,11 2-1-15,5-4 0 16,1 0-1-16,7 0 1 16,2 0-1-16,3-4-1 0,8 2 0 15,4-1 0-15,3 1 2 16,8-1-2-16,3-1-1 16,0 1 1-16,6-2-1 0,-1 2 0 15,0-1 0-15,-1 1-1 16,-9 1 0-16,-2-1 0 15,-5 1 1-15,-13 0-2 16,-10-1 1-16,-9 3-1 0,-14 0-1 16,-16-3-2-16,-1 3-3 15,-13 0-1-15,-11 0-4 16,0 0-16-16,-18 13-47 16,6-4-5-16</inkml:trace>
  <inkml:trace contextRef="#ctx0" brushRef="#br1" timeOffset="73326.2925">4020 8561 245 0,'0'0'7'16,"0"0"3"-16,0 0 1 0,0 0 3 15,0 0 1-15,0 0 1 16,0-7 1-16,0 7 2 16,0-15-4-16,0 4-3 0,0-1 1 15,0-3-4-15,0-1 0 16,3-1 0-16,-3-4-1 15,0 1-1-15,0-2 0 16,0 0-2-16,0-3 0 0,0-1 0 16,0 2-1-16,0-1-1 15,0 2 0-15,0-5 0 16,0 3-1-16,0 0 0 16,0-1 1-16,0 0-2 0,-3 0 1 15,3 0-1-15,0 1 1 16,0 0-1-16,0-3 1 15,0 5-1-15,0-2 0 16,0-3 1-16,0 6 0 16,-2-5-1-16,2 2 1 0,-3-1 0 15,1 0 0-15,-1-4 0 16,0 1-1-16,1 1 1 16,-1-1-1-16,1-1 1 15,2 1-1-15,-4 1 1 16,4 0-2-16,0 4 0 0,-1 0 0 15,1-2 0-15,0 1 0 16,0 3 0-16,0-3 0 16,0 1 0-16,0-3 0 0,0-3 0 15,0 5 0-15,0-3 0 16,0-1 0-16,1 2 0 16,3 3 0-16,-4-5 0 0,2 3 0 15,1 1 0-15,-3-3 0 16,5-1 0-16,-5 1 0 15,5-1 0-15,-2 1 0 0,-1-1 0 16,3 0 0 0,-4 1 0-16,3 6 0 0,1-3 0 15,-4 0 0-15,3 2 0 16,-1 2 0-16,-1-5 0 16,3 4 0-16,-3 0 0 15,1 3 0-15,2-7 0 0,-1 4 0 16,-2-3 0-16,7 6 0 15,-4-6 0-15,0 5 0 16,-1-3 0-16,1 2 0 16,1 1 0-16,-1-3 0 0,0 1 0 15,1-1 0-15,0 1 0 16,2-2 0-16,-3 1 0 16,0 1 0-16,1-3 0 0,0 1 0 15,-2 0 0-15,2 5 0 16,1-3 0-16,-2 2 0 15,2-2 0-15,-2 1 0 16,3 2 0-16,-3 2 0 0,0-3 0 16,0 1 0-16,0-1 0 15,-1-3 0-15,2 1 0 16,-1 0 0-16,0 0 0 0,2-2 0 16,0 3 0-1,-3 3 0-15,3 4 0 0,-2-4 0 16,-3 3 0-16,3 1 0 15,0-2 0-15,1-1 0 16,-4 0 0-16,5-3 0 16,-1 0 0-16,3-1 0 0,1 0 0 15,0-1 0-15,-3 5 0 16,4-3 0-16,-4 5 0 16,-1-3 0-16,0 4 0 0,-2-1 0 15,2 5 0-15,-1-5 0 16,3 1 0-16,-1 2 0 15,0-6 0-15,6 2 0 0,-6 1 0 16,3 1 0-16,3-3 0 16,-1 2 0-16,1 0 0 15,1 3 0-15,-4-4 0 16,3 6 0-16,-6 1 0 16,-1-1 0-16,4 0 0 0,-10 10 0 15,9-12 0-15,-9 12 0 16,10-13 0-16,-10 13 0 15,10-14 0-15,-10 14 0 16,10-12 0-16,-10 12 0 16,7-14 0-16,-7 14 0 0,0 0 0 15,7-12 0-15,-7 12 0 16,0 0 0-16,0 0 0 16,0 0 0-16,0 0 0 0,0 0 0 15,0 0 0-15,0 0 0 16,0 0 0-16,0 0 0 15,0 0 0-15,0 0 0 0,0 0 0 16,0 0 0-16,0 0 0 16,0 0 0-16,0 0 0 15,0 0 0-15,0 0 0 16,0 0 0-16,0 0 0 16,0 0 0-16,0 0 0 15,0 0 0-15,0 0 0 16,0 0 0-16,0 0 0 0,0 0 0 15,0 0 0-15,0 0 0 16,0 0 0-16,0 0 0 16,0 0-4-16,0 0-10 0,0 0-8 15,-3 5-22-15,-3 5-45 16,6 2 0-16</inkml:trace>
  <inkml:trace contextRef="#ctx0" brushRef="#br1" timeOffset="77226.5013">3993 8474 100 0,'0'0'6'15,"0"0"6"-15,0 6 8 16,0-6 5-16,0 0 4 16,0 0 1-16,2 9 2 0,-2-9 0 15,0 0-3-15,5-4-5 16,-5-4-6-16,2-1-1 15,-2-5-4-15,0 0-3 0,0-4 0 16,-2 1-1-16,-2-3-2 16,3-1 0-16,-1-3-2 15,-1 2-1-15,1-3-1 16,-3 1 1-16,3-3-2 0,-2 4 0 16,2-4 0-16,2 3 0 15,-3-4-1-15,1 0 0 16,2 1 0-16,0 3 0 15,0-4-1-15,-2 3 1 16,2 0-1-16,0 2 0 16,0 0 0-16,0 0 1 0,0 4-1 15,0-1 0-15,0-2 1 16,0-1-1-16,0 0 0 16,0-1 1-16,0-1-1 0,0 0 1 15,0-2-1-15,2 3 0 16,-2-1 1-16,2 0-1 15,-2 3 0-15,3 2 1 16,-3 0 0-16,0 0-1 0,0 1 1 16,0-1-1-16,0 2 1 15,-3-1-1-15,3 1 1 16,0-2-1-16,-2 1 1 16,2-1-1-16,0 2 0 15,0-1 1-15,0 4-1 0,0-2 0 16,0 0-1-1,0 1 1-15,0-4 0 0,0 5-1 16,0 1 1-16,0-1-1 16,-2-3 1-16,2 4 0 0,0-4 0 15,0 0 0-15,0 1 0 16,0 0 1-16,0 0-1 16,0-3 0-16,0 2 0 0,0-2 0 15,0 1 1-15,0-1-1 16,0 4 0-16,2-5 0 15,-2 1 1-15,0 0-1 0,2 1 0 16,1-1 1-16,-3-1-1 16,0 4 1-16,0 1-1 15,0-2 1-15,0 1 0 16,2-1-1-16,-2 0 0 16,0 1 1-16,0 0-1 15,4 0 0-15,-4 0 1 0,2 2 0 16,-2-2-1-16,2 1 1 15,1 1 0-15,-3-2 0 16,2 2 0-16,1 3 0 16,-3-3 0-16,0 1-1 0,0-2 1 15,2 2-1-15,-2-1 1 16,1 3-1-16,-1-3 0 0,4 3 1 16,-4-4 0-16,0 3-1 15,2 1 0-15,1 3 1 16,-3 1-1-16,0-2 1 15,2 1-1-15,-2-4 1 16,0 3-1-16,3-2 0 0,-3 2 0 16,0-1 1-16,0 2-1 15,0 1 0-15,0-2 1 16,0 1-1-16,0 9 1 0,0-15-1 16,0 5 1-16,0 0-1 15,0 0 0-15,0-1 0 16,0 4 0-16,0-2 0 15,0 1 0-15,3-1 1 16,-3 9-1-16,0-18 0 16,0 18 1-16,2-15-1 0,-2 15 0 15,0-17 0-15,3 7 0 16,-3 3 0-16,0-3 0 0,0 0 0 16,2 2 0-16,1-1 0 15,-1-2 1-15,-2 2-1 16,0 1 0-16,0 8 0 15,0-17 0-15,1 8 0 16,-1 9 0-16,4-13 1 0,-4 6 0 16,0 7-1-16,5-18 1 15,-5 18 0-15,1-15-1 16,-1 15 1-16,7-13 0 0,-7 13-1 16,5-12 0-16,-5 12 0 15,2-17 0-15,-2 8 0 16,2-2 0-16,1 2 0 15,-2-2-1-15,3 1 1 16,-2 1 0-16,-2 1 0 16,2 0 0-16,-2 8 0 0,2-14 0 15,-2 14 0-15,7-15 0 16,-7 15 0-16,4-15 0 16,-4 8-1-16,0 7 1 0,5-18 0 15,-5 18 1-15,3-12-1 16,-3 12 0-16,1-15 0 15,-1 15 0-15,3-12 0 0,-3 12 0 16,3-13 0-16,-3 13 0 16,4-17 0-16,-4 17 0 15,4-15 0-15,-4 15-1 16,2-15 1-16,-2 15 0 0,3-15 0 16,-3 15 0-16,0-13 0 15,0 13 0-15,2-9 0 16,-2 9 0-16,0-10 0 15,0 10 0-15,3-12 0 16,-3 12 0-16,2-18 0 16,-2 18 0-16,4-12 0 0,-4 12 1 15,3-12-1-15,-3 12 0 16,3-11 0-16,-3 11 0 0,0 0 0 16,4-15 0-16,-4 15-1 15,4-12 1-15,-4 12 0 16,5-12 0-16,-5 12 0 0,5-15 0 15,-5 15 0-15,4-15 0 16,-4 15 0-16,5-12 0 16,-5 12 0-16,5-12-1 15,-5 12 1-15,5-14 0 16,-5 14 0-16,6-12 0 16,-6 12 0-16,4-12 0 0,-4 12 0 15,3-7 0-15,-3 7 0 16,5-10 0-16,-5 10 0 15,4-10 0-15,-4 10-1 16,5-9 1-16,-5 9 0 16,6-15 0-16,-6 15 0 0,7-14 0 15,-7 14-1-15,10-15 1 16,-10 15-1-16,9-17 0 0,-9 17 0 16,11-14 1-16,-11 14 0 15,10-12-1-15,-10 12 1 16,0 0 1-16,7-10 0 0,-7 10 0 15,0 0 0-15,0 0 0 16,0 0-1-16,0 0 1 16,0 0-1-16,0 0 0 15,0 0 0-15,0 0 1 16,0 0-1-16,0 0 0 0,0 0 0 16,0 0 1-16,0 0-1 15,0 0 1-15,0 0 0 16,0 0-1-16,0 0 1 15,0 0-1-15,0 0 1 16,0 0-1-16,0 0 0 16,0 0 0-16,0 0 0 0,0 0 1 15,0 0-1-15,0 0 0 16,0 0 0-16,0 0 0 0,0 0 0 16,0 0 1-16,0 0-1 15,0 0 0-15,2-10 0 16,-2 10 0-16,0 0 0 15,0 0 0-15,4-10 2 0,-4 10-2 16,4-10 0-16,-4 10 0 16,3-9 0-16,-3 9 0 15,5-17 0-15,-5 17 0 16,5-12 0-16,-5 12 0 0,7-12 0 16,-7 12 0-16,0 0 0 15,1-10 0-15,-1 10 0 16,0 0 0-16,0 0 0 15,5-9 0-15,-5 9 0 16,0 0 0-16,0 0 0 16,0 0 0-16,0 0 0 0,0 0 0 15,0 0 0-15,0 0 0 16,0 0 0-16,0 0 0 0,0 0 0 16,0 0 0-16,0 0 0 15,0 0 0-15,0 0 0 16,0 0 0-16,0 0 0 0,0 0 0 15,0 0 0-15,0 0 0 16,0 0-2-16,0 0 1 16,0 0-1-16,0 0-1 15,0 0-2-15,0 0 0 16,0 0-3-16,0 0-5 16,0 0-4-16,0 0-17 0,0 0-51 15,0 0-1-15</inkml:trace>
  <inkml:trace contextRef="#ctx0" brushRef="#br1" timeOffset="78825.4939">4239 5266 110 0,'0'0'5'16,"0"0"2"-16,0 0 4 16,0 0 0-16,0 0 4 0,0 0 3 15,2 5 0-15,-2-5 1 16,0 0-3-16,0 0-3 15,0 0-1-15,0 0 0 16,0 0-1-16,0 0-1 0,0 0 1 16,0 0 0-16,0 0 0 15,0 0-1-15,0 0 0 16,0 0-1-16,0 0-2 16,0 0-1-16,0 0-1 0,0 0-1 15,0 0-1-15,0 0 0 16,0 0 0-16,0 0 0 15,0 0-1-15,0 0 0 0,0 0 0 16,0 0 0 0,0 0 0-16,0 10-1 0,0-10 0 15,0 0 1-15,0 0-1 16,0 0 0-16,0 0 1 16,0 0-1-16,0 0 0 0,0 0 0 15,0 0 0-15,0 0 0 16,0 0 0-16,0 0 1 15,0 0 1-15,0 0 0 16,0 0 1-16,0 0 0 0,0 0 0 16,0 0 0-16,0 0-1 15,0 0 0-15,0 0-1 16,0 0 0-16,0 0-1 16,0 0-1-16,0 0 0 0,0 0 1 15,0 0-1-15,0 0 0 16,0 0 0-16,0 0 1 15,0 0-1-15,0 0 0 16,0 0 0-16,0 0 0 0,0 0 0 16,0 0 0-16,0 0 1 15,0 0-1-15,0 0 0 16,0 0 0-16,0 0 0 16,0 0 1-16,0 0-1 0,0 0 1 15,0 0-1-15,0 0 1 16,0 0-1-16,0 0 1 15,0 0-1-15,0 0 1 16,0 0-1-16,0 0 1 0,0 0 0 16,0 0 0-16,2 7 2 15,-2-7 0-15,0 0 0 16,0 0 0-16,-7 3 0 16,-5-1-1-16,-3 1 0 0,-13 1 0 15,-4 2-1-15,-5-4-1 16,-5 7 0-16,-5-6 0 15,-1 3 1-15,4-1 0 16,4-2 0-16,8-3 0 16,4 0 1-16,8 0 1 0,8 0-1 15,12 0 0-15,-10 0 0 16,10 0-1-16,0 0 0 16,0 0-1-16,0 0 0 15,0 0 0-15,0 0-1 0,0 0 0 16,0 0 1-16,0 0-1 15,0 0 1-15,0 0-2 16,0 0 0-16,0 0-1 16,7 9-4-16,-7-9-3 15,13 18-9-15,-13-18-14 0,6 17-51 16,8-7-2-16</inkml:trace>
  <inkml:trace contextRef="#ctx0" brushRef="#br1" timeOffset="83258.3408">4393 9844 318 0,'0'0'5'0,"0"0"2"0,0-9 0 15,0 9 1-15,7-16-1 16,-1 4 1-16,6-3 2 16,8-5-1-16,4 3-2 15,14-3-3-15,9 0 0 0,14-1 0 16,10 3 1-16,11 0-1 16,9 4 1-16,12 1-1 15,-4 6-1-15,5 5 1 16,1-1-1-16,-3 3 0 0,0 7-1 15,-5 6 0-15,-10 1 0 16,-8 3-1-16,-1 3 1 16,-9 4-2-16,-7 0 0 15,-5 0 0-15,-12 1-2 16,-3 3 2-16,-9-4-1 16,-6 6 0-16,-8-6 1 0,-3 7 0 15,-10-2 1-15,-6 0-1 16,-1 7 3-16,-14-1-3 0,-3 1 2 15,-9-1-1-15,-5 2 1 16,-5-2 0-16,-9 0-1 16,0-3 0-16,-9-2-1 15,-3-3 1-15,-4-3 0 0,-2-1 0 16,-3-5 0-16,-2-4 1 16,-4-2-1-16,4-5 0 15,-1-4 0-15,0-3 0 16,-4-3 0-16,3-6-1 15,0-3 0-15,-3 0 0 0,1-6 0 16,0-2 0-16,5 1 0 16,2-2 1-16,4-1 0 15,6-2 0-15,6-1 0 16,5-7 0-16,8 2 0 0,2-5 0 16,10 0 1-16,6-2-1 15,0 3 0-15,8-2 0 16,2 4-1-16,7 1 0 0,2 1 0 15,8-2 0-15,12 2-1 16,12-2 0-16,16-1 0 16,9 1 1-16,15 1-1 15,12 0 1-15,18 4 0 0,8 10 0 16,4 4 1-16,2 6-1 16,-1 7 0-16,-1 5-1 15,-7 10-3-15,-9-1-6 16,-15 11-19-16,2 5-51 0,-25 0-3 15</inkml:trace>
  <inkml:trace contextRef="#ctx0" brushRef="#br1" timeOffset="85474.0481">4498 14751 284 0,'0'0'5'15,"0"0"3"-15,0 0-1 16,0 0 1-16,0 0-1 16,0 0 2-16,0 0-2 0,0 0 0 15,2 13-3-15,3-1-2 16,0 12 1-16,-3 2 1 15,1 6 1-15,4 6 1 16,1 6 2-16,-3 3-1 16,0 0 0-16,3 2-1 0,1 6-1 15,-4-1-1-15,5 1 0 16,-5 5-1-16,-1-4 0 16,4 4 0-16,-3 0-1 0,-2-3 1 15,-2 2-1-15,5 0 0 16,-6-2 0-16,2 3 0 15,0-1 2-15,-2 1-1 16,0 0 0-16,3-4 0 16,-3 4 1-16,3-3 0 15,-3 0 0-15,0-5-1 0,3-2-1 16,-1-2 0-16,1 0 0 16,-3-4 0-16,2 1 0 15,1-3-1-15,-2 2 1 0,3 1 0 16,-2-3 1-16,-2 4-1 15,2-5 1-15,0 4-1 16,1-3 1-16,-3-3 0 16,0-1-1-16,0-2 0 0,0-1-1 15,0 1 1-15,0 0 0 16,0-6-1-16,0 2 1 16,0 3-1-16,0-5 0 15,0-12-1-15,0 1-1 0,0-5 1 16,0 9-1-16,0-4 1 15,0 4 0-15,0-3-1 16,3 2 0-16,-3 3 2 16,0 0 0-16,0-4-1 15,3 5 1-15,-3-2 0 16,0 1-1-16,2 1 1 0,-2 0 0 16,0-1-1-16,0-3 1 15,3 0-1-15,-3 1 1 0,0-5-1 16,0 1 0-16,0-7 0 15,0 5 1-15,0-6 0 16,0-2 2-16,0-9-3 16,0 18 0-16,0-18 0 15,0 10 0-15,0-10 0 0,0 0-2 16,0 0-6-16,0 0-13 16,0-4-50-16,0 4-16 15</inkml:trace>
  <inkml:trace contextRef="#ctx0" brushRef="#br1" timeOffset="87089.4357">2690 14620 36 0,'0'0'2'15,"0"0"2"-15,10 0-1 16,-10 0 3-16,20-2 0 0,-8 2 0 16,6 0 1-16,2 0-1 15,5 0 0-15,-1 0-3 16,1 0 1-16,2 0-2 16,1 0 1-16,4 2-1 0,-1-2 2 15,5 0-2-15,-2 0 2 16,5 0-2-16,-2 0 0 15,7 0-1-15,4 0 2 16,-5 0-3-16,11-2 0 0,-9 2 1 16,9-2-1-16,-4 2 1 15,0 0-1-15,-3-3 1 16,-2 3 0-16,-1 0-1 16,-1 0 2-16,4 0-2 15,-2 0 0-15,2 0 1 0,3 0-1 16,-9-2 0-16,7 2 1 15,-5-3-1-15,6 3 0 16,-5-4 0-16,-3 1-1 16,3 1-2-16,-2-1 1 15,3-2 1-15,-5 0-1 0,10 2-2 16,-1 1-1-16,1-4-1 16,0 1 3-16,-2 3-1 15,2 0 0-15,1-3 0 16,1 2 1-16,-7 0 0 0,-3 2 1 15,3-2 1-15,-9 3 1 16,7 0-1-16,-5-3 1 16,2 3 0-16,-1 0-2 0,1 0 2 15,0 0 0-15,0 0 2 16,5 3-2-16,-6 0 0 16,6-3 0-16,-7 1 1 15,-1 2-1-15,0-3 1 0,-6 3-1 16,7-1 0-16,-6-2 0 15,1 0 0-15,-5 3 0 16,11-3 0-16,1 0 0 16,-1 0-2-16,7 0-6 15,-4 0-2-15,5 0-1 0,-3 0 0 16,7 0 0-16,-8 0-1 16,-4 0 2-16</inkml:trace>
  <inkml:trace contextRef="#ctx0" brushRef="#br2" timeOffset="90404.0771">2444 14591 58 0,'0'0'1'16,"0"0"2"-16,0 0 3 15,0 0 2-15,0 0 3 0,0 0 2 16,0 0 3-16,12-8 2 15,-1 8 0-15,1 0 2 16,5 3-2-16,3-2-1 16,12 3-1-16,-5-4-3 0,11 0 0 15,-3 0-4-15,8 0 0 16,-2 0-4-16,8 0 0 16,-5 0-2-16,0 0-1 15,4 0 0-15,-4 0-1 16,4 0 0-16,-2 0 1 0,4 0-1 15,0 0 0-15,2 0 1 16,0-4-2-16,1 3 0 16,1 1 1-16,-6-3-1 15,6 3 2-15,-5 0-2 0,-2 0 0 16,4 0 0-16,-6 0 0 16,7 0 1-16,-3 0-1 15,4 0 1-15,1 0 0 16,-1 0 1-16,3 0-1 15,-3 0 0-15,3 0 0 0,-2-2 0 16,-10 2 0 0,3-3 0-16,-2 3 0 0,-2-3-1 15,-2 1 1-15,5 2-1 16,0 0 1-16,2-3-1 0,0 3 1 16,-2-2 0-16,1 2-1 15,-2-2 0-15,0 2 1 16,-5 0-1-16,-3 0 1 15,0 0-1-15,-3 0 1 0,4 0 0 16,-2 0-1-16,1 0 0 16,5-3 0-16,-3 1 1 15,4-1-1-15,1 0 0 0,4 2 0 16,-4-2 1-16,6-2-1 16,-9 2 1-16,5 3-1 15,-2-4 1-15,-3 4-1 16,1-3 2-16,-4 1-2 0,9 2 0 15,-4-2 0-15,3 2 0 16,1 0 0-16,-4 0 0 16,1 0 0-16,-4 0 0 15,1 0 0-15,-5 2 0 16,-6-2 0-16,-3 2 0 16,-4 1 0-16,-1-3 0 0,-5 2 0 15,-1 0 1-15,-4-2 0 16,-5 0 2-16,-7 0-1 0,15 0-2 15,-15 0-9-15,0 0-33 16,0 0-24-16</inkml:trace>
  <inkml:trace contextRef="#ctx0" brushRef="#br2" timeOffset="91654.1719">2548 14561 50 0,'0'0'1'0,"0"0"3"15,-12 0 4-15,12 0 4 0,0 0-2 16,0 0 1-16,-10-3 0 15,10 3-3-15,0 0 0 16,0 0-2-16,0 0-4 0,0 0 2 16,0 8 2-16,0-8 4 15,10 7 4-15,-10-7 3 16,18 8 1-16,-4-3 1 0,6 0-3 16,0 3 0-16,9-6-3 15,-3 2-2-15,8 2-1 16,1-4 1-16,3 1-2 15,-1-1-2-15,2-2 2 16,4 0-1-16,-1 0-2 16,2 0-1-16,2-2-1 15,-2-1-1-15,-1 1-1 0,4 2 0 16,0-3 0-16,1 3-1 16,-5-3 1-16,2-1-1 15,1 4 1-15,-4-5-1 0,3 2 1 16,-3 1-1-16,-3 2 1 15,2-4-2-15,-7 4 1 16,3 0 1-16,-2 0-1 0,-5 0-1 16,-4 0 1-16,4 0-1 15,-4 4 1-15,2-4 0 16,-1 2-1-16,1-2 1 16,4 3 0-16,-2-3-1 0,7 3 1 15,0-3 1-15,-1 0-1 16,8 0 0-16,0 0 0 15,1 0-1-15,-1 0 1 16,2 0 1-16,-2 0-2 16,-1 0 0-16,1 0 0 0,-2-3 1 15,1 3-1-15,-8 0 0 16,3 0 0-16,1 0 0 16,-2 0 1-16,-5 0-1 15,-4 0 0-15,2 0 0 0,-3 0 0 16,-3 0 0-16,0 0 0 15,0 0 0-15,-4 3 0 16,-4-3 0-16,8 0 1 0,-7 0-1 16,5 2 1-16,1-2-1 15,-1 0 1-15,6 0 0 16,4 0 0-16,0-2-1 0,3 2 1 16,0-3 0-16,-1 0-1 15,1 1 0-15,5-2 1 16,-5 3 0-16,2-2 0 15,4 1 0-15,0-1-1 16,6-2 1-16,1 2 0 16,2 1 0-16,1-3 0 0,3 0 0 15,2 1-1-15,-9 1 1 16,5-2 0-16,-4 2-1 16,-6-1 1-16,-8-1-1 15,-4 3 1-15,-5 2-1 0,-7-3-1 16,-3 3-6-16,-8-3-12 15,-7 3-9-15,10 8-29 16,-10-8-17-16</inkml:trace>
  <inkml:trace contextRef="#ctx0" brushRef="#br2" timeOffset="92672.9732">2530 14608 144 0,'0'0'3'0,"0"0"-4"16,0 0-1-16,6 3 1 15,-6-3 4-15,10 5 2 16,5-1 2-16,-1 1 1 16,7 0 0-16,8 1 6 0,4-2 1 15,14 3-2-15,2-2 0 16,14 1-2-16,-1-2-2 0,8 1-2 15,6-2-1-15,4-1-1 16,2-2-1-16,-6 0-1 16,5 0 0-16,-4 0-1 15,-2-2 0-15,-3-1 0 0,-3 3-1 16,1-2 0-16,-3-1 0 16,-2 3 1-16,-3 0-1 15,0-3 0-15,-5 3 1 16,0 0-2-16,-8-1 1 0,-3-2 2 15,4 0-2 1,-11 1 0-16,3-1 0 0,1 1 1 16,-2 0-1-16,4-1-1 15,0 1 1-15,0 2 0 16,-2-2-1-16,0 2 0 16,-2 0 0-16,1-3 0 0,-5 3 0 15,-2 0 1-15,3 0-1 16,-1-3 0-16,0 3 1 0,3 0 0 15,5-2 0-15,4-1 0 16,1 1 0-16,0-1 0 16,-1 1-1-16,4 0 1 15,-8-1-1-15,4 1 0 0,-6 2 0 16,-1-3 0-16,-1 0 1 16,0 2-1-16,3-2 1 15,-1 3 0-15,4-2-1 16,3-4 1-16,-1 4 0 0,-1-2 0 15,-1 0-1-15,2 2 1 16,-6-1-1-16,4 0 2 16,-13 1-2-16,-1-1 1 15,-3 1-1-15,-5 2 1 16,-3-2-1-16,-7 2 1 16,0 0-1-16,-5 0 1 0,-10 0-1 15,12 0 1-15,-12 0-2 16,0 0-1-16,0 0-2 0,0 0-1 15,0 0 0-15,0 0-2 16,0 0-10-16,0 0-16 16,0 0-21-16,0 0-14 15</inkml:trace>
  <inkml:trace contextRef="#ctx0" brushRef="#br2" timeOffset="93394.6508">2566 14665 10 0,'0'0'-3'0,"0"0"3"0,0 0 3 16,0 0 4-16,0 0 2 15,0 0 2-15,0 0 2 0,20 0 4 16,2 0 3-16,3 5 2 15,5 0-1-15,7-1-2 16,10 2-2-16,3-4 1 0,10 1-1 16,5 2-4-16,1-5 1 15,14 0-3-15,7 0-3 16,4 0 0-16,5 0-3 0,5-5 0 16,-1 2-2-16,5-2-1 15,6 0 0-15,-2-2 0 16,-5 4-1-16,4-2 1 15,-9 2-1-15,6-1 0 16,4 1 1-16,-10 3-1 0,-4 0 1 16,0 0-1-16,-8 0 0 15,1-2 0-15,2 2-1 16,-5-3 1-16,-7 3 0 16,0-4 0-16,0 1 1 0,-4 1-2 15,-2 0 1-15,-2-1 1 16,-13 0-5-16,-2 3-4 15,-8 0-15-15,-13-2-27 16,-2 2-16-16</inkml:trace>
  <inkml:trace contextRef="#ctx0" brushRef="#br1" timeOffset="96673.1151">4774 17658 223 0,'0'0'5'15,"0"0"0"-15,0 0 3 16,0 0 1-16,0 0 0 15,0 0 1-15,0 0 0 0,0 0-2 16,0 0-9-16,0 0-19 16,0 0-36-16,0-10-10 15</inkml:trace>
  <inkml:trace contextRef="#ctx0" brushRef="#br1" timeOffset="96823.4062">4799 17479 67 0,'0'0'-2'0,"0"0"-8"16,0 0-18-16</inkml:trace>
  <inkml:trace contextRef="#ctx0" brushRef="#br1" timeOffset="96984.1178">4803 17306 74 0,'0'0'-3'16,"0"0"-6"-16,0 0-18 15,0-10-8-15</inkml:trace>
  <inkml:trace contextRef="#ctx0" brushRef="#br1" timeOffset="97126.0406">4781 17120 158 0,'0'0'0'0,"0"0"-4"0,0 0-9 16,0-12-20-16,-3 2-18 15</inkml:trace>
  <inkml:trace contextRef="#ctx0" brushRef="#br1" timeOffset="97276.4612">4788 16849 32 0,'0'0'0'0,"0"0"-2"16,0 0-10-16</inkml:trace>
  <inkml:trace contextRef="#ctx0" brushRef="#br1" timeOffset="97874.6198">4803 16015 38 0,'0'0'0'16,"0"0"-2"-16,0-13-10 0,0 13-12 15</inkml:trace>
  <inkml:trace contextRef="#ctx0" brushRef="#br1" timeOffset="98038.6749">4823 15850 202 0,'0'0'0'0,"0"0"-1"15,0 0-2-15,0 0-5 16,0 0-12-16,0-8-23 16,0 8-15-16</inkml:trace>
  <inkml:trace contextRef="#ctx0" brushRef="#br1" timeOffset="98206.8969">4843 15730 355 0,'0'0'3'0,"0"0"0"0,0 0 1 16,0 0-1-16,-5-7-5 15,5 7-8-15,0 0-28 0,-8-18-30 16,8 8-9-16</inkml:trace>
  <inkml:trace contextRef="#ctx0" brushRef="#br1" timeOffset="98338.8395">4882 15524 292 0,'0'0'0'0,"0"0"-2"16,0 0-9-16,0 0-30 0,0 0-24 16</inkml:trace>
  <inkml:trace contextRef="#ctx0" brushRef="#br1" timeOffset="98489.1212">4905 15340 223 0,'0'0'-2'0,"0"0"-10"15,0 0-24-15,0-14-21 16</inkml:trace>
  <inkml:trace contextRef="#ctx0" brushRef="#br1" timeOffset="98657.2643">4923 15148 211 0,'0'0'0'0,"0"0"-1"0,0 0-5 15,0 0-9-15,0-15-15 16,0 15-20-16,9-7-8 16</inkml:trace>
  <inkml:trace contextRef="#ctx0" brushRef="#br1" timeOffset="98806.562">4982 14994 234 0,'0'0'2'0,"0"0"1"16,0 0-1-16,0 0-4 16,-10-4-15-16,10 4-28 15,0 0-15-15</inkml:trace>
  <inkml:trace contextRef="#ctx0" brushRef="#br1" timeOffset="98955.3658">4985 14890 205 0,'0'0'1'15,"0"0"-1"-15,0 0-9 16,0 0-30-16,7 0-17 16</inkml:trace>
  <inkml:trace contextRef="#ctx0" brushRef="#br1" timeOffset="99107.6626">4985 14890 57 0,'60'-37'-20'0,"-60"37"-17"16</inkml:trace>
  <inkml:trace contextRef="#ctx0" brushRef="#br1" timeOffset="100033.4038">4849 15829 74 0,'0'0'0'0,"0"0"-5"16,-1 16-16-16,1-2-20 16</inkml:trace>
  <inkml:trace contextRef="#ctx0" brushRef="#br1" timeOffset="100204.8799">4825 16237 94 0,'0'0'1'15,"0"0"-2"-15,-6 14-8 16,6-14-25-16,-4 15-10 16</inkml:trace>
  <inkml:trace contextRef="#ctx0" brushRef="#br1" timeOffset="100506.9803">4744 17361 56 0,'0'0'-14'0,"0"0"-21"15</inkml:trace>
  <inkml:trace contextRef="#ctx0" brushRef="#br1" timeOffset="101085.3846">4756 17648 44 0,'0'0'-3'16,"0"0"-13"-16</inkml:trace>
  <inkml:trace contextRef="#ctx0" brushRef="#br1" timeOffset="101271.2155">4795 17152 241 0,'0'0'0'0,"0"0"-1"16,0 0-1-16,-2-12-11 15,2-1-15-15,0 1-28 16,0-10-5-16</inkml:trace>
  <inkml:trace contextRef="#ctx0" brushRef="#br1" timeOffset="101428.5319">4838 16697 265 0,'0'0'6'0,"0"0"2"15,0 0-2-15,-5-10 1 16,5 10-2-16,-3-15-6 16,3-1-18-16,0 4-36 0,3-13-15 15</inkml:trace>
  <inkml:trace contextRef="#ctx0" brushRef="#br1" timeOffset="101588.2421">4843 16327 202 0,'0'0'1'0,"0"0"-1"15,0-15 0-15,0 5-1 0,2-2-8 16,1-3-10-16,-2-6-21 16,5 0-17-16</inkml:trace>
  <inkml:trace contextRef="#ctx0" brushRef="#br1" timeOffset="101739.5218">4882 15945 137 0,'0'0'1'16,"0"0"1"-16,-3-14-2 0,3 14-2 16,0-23-5-16,0 9-9 15,0-3-10-15,0-3-6 16</inkml:trace>
  <inkml:trace contextRef="#ctx0" brushRef="#br1" timeOffset="102239.6101">5015 14872 64 0,'0'0'4'0,"0"0"2"16,0 0 1-16,2-11-3 16,-2 11 1-16,3-10-5 15,-3 10-9-15,7-10-22 16,-7 10-11-16</inkml:trace>
  <inkml:trace contextRef="#ctx0" brushRef="#br1" timeOffset="104081.5559">4942 14870 154 0,'0'0'2'0,"0"0"-1"16,0 0 1-16,0 0 0 15,8-9-2-15,-8 9-9 0,10-10-15 16,-10 10-24-16,12-10-3 16</inkml:trace>
  <inkml:trace contextRef="#ctx0" brushRef="#br1" timeOffset="104238.2976">5047 14749 229 0,'0'0'3'16,"0"0"1"-16,-2-7 0 0,2 7-2 16,0 0-8-16,0 0-9 15,-9-10-19-15,9 10-23 16</inkml:trace>
  <inkml:trace contextRef="#ctx0" brushRef="#br1" timeOffset="104386.5974">5047 14749 154 0,'2'-47'1'0,"-2"47"-2"16,5 6-10-16,-5-6-14 15,0 0-24-15</inkml:trace>
  <inkml:trace contextRef="#ctx0" brushRef="#br1" timeOffset="106240.67">5024 15450 210 0,'0'0'6'0,"0"0"5"16,0 0 3-16,0 0 2 16,0 0 4-16,0 0 3 0,0 0 1 15,0 0 2-15,0 0-3 16,0 0-2-16,0 0-3 16,0 0-2-16,0 0-1 15,0 0-4-15,0 0-1 0,0 0-1 16,0 0-3-16,0 0 0 15,-7-9-2-15,-3 6-1 16,0-2 0-16,-5 1 0 16,-2-2-2-16,-6 3 1 15,-2-1 0-15,-2-1 0 0,-3 2-1 16,-5 1-1-16,-2 2 1 16,0 0 0-16,0 5 0 15,-4-4-1-15,2 7 2 0,2-5-2 16,2 4 0-16,-2 1 0 15,7 2 0-15,-5 0 0 16,5 2 0-16,0-2 0 16,3 0 0-16,5 0 0 0,-3 0 0 15,5-4 0-15,8 0 0 16,2-4 0-16,10-2 0 16,-15 6 0-16,15-6 0 15,0 0 0-15,0 0 0 16,0 0 0-16,0 0 0 15,0 0 0-15,0 0 0 16,0 0 0-16,0 0 0 0,0 0 0 16,0 0 0-16,0 0 0 15,0 0 0-15,0 0 0 0,0 0 0 16,0 0 0-16,0 0-3 16,0 0-9-16,0 0-7 15,0 0-29-15,7 3-40 16,-7-3-1-16</inkml:trace>
  <inkml:trace contextRef="#ctx0" brushRef="#br1" timeOffset="106723.7253">4241 15373 356 0,'0'0'7'0,"0"0"4"0,0 0 3 16,0 0 1-16,0 0 0 15,0 0 1-15,0 0 1 0,0 0-2 16,0 0-5-16,-5 6-5 16,5-6-2-16,-14 19-2 15,1-9-1-15,-2 5 0 16,0 0-1-16,-2-3 1 0,1 6 0 16,2-6-1-16,1-5-1 15,4 1 1-15,9-8-1 16,-8 12 1-16,8-12 0 15,8 13 0-15,8-6 0 0,4 0 2 16,6 1 0-16,4 2 0 16,-1-3 0-16,4 3 1 15,-1-2-1-15,-7-3 0 16,0 0 1-16,-11-1-1 16,-1 1 1-16,-13-5 0 0,13 5 0 15,-13-5 2-15,0 0 0 16,0 0 0-16,0 0 1 15,0 0-2-15,0 0-3 16,0 0 0-16,0 0 0 0,0 0 0 16,0 0 0-16,0 0 0 15,0 0 0-15,0 0 0 16,0 0 0-16,1 13-2 16,-1-13-18-16,0 11-67 0,6-2-3 15</inkml:trace>
  <inkml:trace contextRef="#ctx0" brushRef="#br1" timeOffset="108573.8397">4522 14652 155 0,'0'0'10'0,"0"0"6"16,0 0 5-16,0 0 4 16,0 0 2-16,0 0 2 0,0 0 1 15,0 7 2-15,0-7-8 16,0 0-3-16,-10-1-6 16,10 1-3-16,-7-6-4 15,7 6-1-15,-13 0-1 0,13 0-4 16,-10 0 0-16,10 0-2 15,0 0 0-15,-12 3 0 16,12-3 0-16,-8 15-1 16,3-3 1-16,3 1-1 0,-1 0 1 15,3-1 0-15,0 0 0 16,0 0 0-16,8-2 1 16,2 0 0-16,5-8 2 15,2 3 0-15,-1-5 0 0,3 0 1 16,1 0 2-16,-3-5-1 15,-2-2 2-15,-6-3-1 16,1 0-1-16,-7 0 0 0,-3-2 0 16,0 0-1-16,-7-6-1 15,-3 6-2-15,0-1 0 16,-7 1-1-16,2 2-1 16,-2 6 1-16,-1 1-1 15,1 3-1-15,-1 0 1 16,1 3 0-16,2 4 0 0,1 2-1 15,1 1 1-15,1 5-1 16,1-2 1-16,4 5 1 16,1-1-1-16,6 2 0 0,0-1 0 15,3-1 1-15,7-2 1 16,1-3-1-16,1 1 1 16,1-8 0-16,-1 0 0 15,2-2 1-15,1-3 0 0,0-3 1 16,-2-2 0-16,-6-5 0 15,3 0 1-15,-7-2-1 16,2-4-3-16,-5 4 0 16,0-5 0-16,-8 2 0 15,3 0 0-15,-5 6 0 0,1-4 0 16,-2 5 0-16,4 0 0 16,7 8 0-16,-18-2 0 15,18 2 0-15,-12 0 0 16,12 0 0-16,-12 13-2 15,4-3 0-15,5 2 0 0,-1 1 1 16,4-1-1-16,0 2 1 16,2-1 0-16,5-1 1 15,4-5 0-15,-2 2 0 16,7-7 0-16,1-2 1 0,3 0 0 16,-7-2 1-16,6-11 0 15,-1 3-1-15,-5-5 1 16,0 0 0-16,-5-2-2 15,-3 3 0-15,-5-3 0 16,0 3 0-16,-7 2 0 0,-3 2 0 16,-2 2 0-16,-6 4 0 15,1 4 0-15,2 0-2 16,-2 0 1-16,1 7-1 0,2 1 0 16,-2-1 0-16,9 3 0 15,0 0 1-15,5 2 0 16,-2 0-1-16,4 1 2 0,0-3-1 15,8 2 0-15,-3-2-1 16,-5-10 0-16,15 12-1 16,-7-7-3-16,-8-5-4 0,14 5-7 15,-14-5-13 1,0 0-50-16,0 0-5 0</inkml:trace>
  <inkml:trace contextRef="#ctx0" brushRef="#br1" timeOffset="109703.3627">4778 17638 194 0,'0'0'7'15,"0"0"2"-15,0 0 3 16,0 0 1-16,0 0 1 0,0 0-1 16,0 0-1-16,0 0 1 15,0 0-12-15,0 0-21 16,-4-7-42-16,4 7-3 16</inkml:trace>
  <inkml:trace contextRef="#ctx0" brushRef="#br1" timeOffset="109851.172">4751 17516 244 0,'0'0'-5'16,"0"0"-14"-16,-3-9-35 0,3 9-6 15</inkml:trace>
  <inkml:trace contextRef="#ctx0" brushRef="#br1" timeOffset="110009.8938">4753 17048 223 0,'0'0'-1'0,"0"0"-2"0,0-17-6 16,0 9-13-16,0 8-31 15,5-21-8-15</inkml:trace>
  <inkml:trace contextRef="#ctx0" brushRef="#br1" timeOffset="110302.0699">4771 16536 55 0,'0'0'-1'16,"0"0"-9"-16,0-13-17 15</inkml:trace>
  <inkml:trace contextRef="#ctx0" brushRef="#br1" timeOffset="110453.4447">4799 16325 36 0,'0'0'0'0,"0"0"0"15,0-13 0-15,0 6-4 0,2-3-5 16,0-4-9-16</inkml:trace>
  <inkml:trace contextRef="#ctx0" brushRef="#br1" timeOffset="110606.7066">4843 16102 50 0,'0'0'4'0,"0"0"-1"15,0 0 3-15,2-12-1 0,-2 12 0 16,3-15-1-16,-3 5-1 16,1-2-6-16,2-1-6 15,0 0-11-15,2 1-10 16</inkml:trace>
  <inkml:trace contextRef="#ctx0" brushRef="#br1" timeOffset="111055.9269">4992 15132 214 0,'0'0'0'0,"0"0"-2"16,0 0-13-16,0 0-25 0,7 0-19 15</inkml:trace>
  <inkml:trace contextRef="#ctx0" brushRef="#br1" timeOffset="114689.4878">4174 9835 149 0,'0'0'3'0,"0"0"2"15,0 0 4-15,0-10 2 16,0 10 1-16,0 0 2 0,0-10 2 15,0 10-2-15,0-14 2 16,0 14-3-16,18-14-2 16,-1 1 0-16,8-1 0 0,7-3 0 15,12 0 1-15,11-6 0 16,10 1-1-16,3-6 0 16,1 6-1-16,5 2 1 15,4 1-3-15,-4 1 0 16,2 1-2-16,2 4-1 15,-1 4-2-15,-1 1 0 0,2 3-1 16,0 5 0-16,-3 0-1 16,2 3 0-16,-8 7-1 15,-5 2 0-15,-4 2 1 0,-3 6-1 16,-8 1 0-16,-1 1 0 16,-6 0 1-16,-2 5-1 15,-5-3 0-15,2 7 1 16,-3-4-1-16,-4 3 1 0,1 0-1 15,-4-1 0-15,-2 5-1 16,-2-4 1-16,-8 1 1 16,2-2-1-16,-10 5 0 0,-2 2 1 15,-5-2 0-15,0 0 1 16,-10 4 0-16,1-1-1 16,-7-2 1-16,-2 0 0 15,-8-1 0-15,1-1 1 16,-5-4-1-16,-10 3 0 15,-2-5 0-15,-8 3 1 0,-7-5-2 16,-2 0 1-16,-10-3 0 16,3-8-1-16,-3-1 0 15,-1-2-1-15,0-9 1 0,-2-2 0 16,3-2 0-16,-1-11-1 16,-2-1 1-16,5-2 0 15,-6-6-2-15,2 0 1 16,-2-1 0-16,-1-2 0 0,2-1-1 15,2-4 1-15,3 0 0 16,5-5 1-16,7-2 0 16,6-6 0-16,5 4 1 0,8-8-1 15,8 2 1-15,3 4 0 16,8-1 0-16,8 2-1 16,3 6 1-16,6-4-1 15,8 3-1-15,9 1 1 16,15 1-1-16,14-4 0 15,13 3 0-15,20-4 0 16,21 6 0-16,14 2 1 0,14 9 0 16,8 5-1-16,6 11-1 15,-1 5-8-15,6 15-71 0,-8 11-1 16</inkml:trace>
  <inkml:trace contextRef="#ctx0" brushRef="#br1" timeOffset="132867.866">17930 12492 118 0,'0'0'10'0,"0"0"4"0,-9-12 7 16,9 12 1-16,-13-17 2 15,11 4 0-15,0-1 1 16,2-4 0-16,0 1-7 15,13-4-5-15,6 2-3 0,4-3-3 16,14-3 0-16,-3 0 1 16,16 0-1-16,5 1 1 15,5-3 1-15,7 3-2 0,5-2 2 16,6-1-2-16,11 2-1 16,7-1 1-16,9-5-1 15,7 2-1-15,8-3 0 16,14-1 0-16,9 3 0 15,2 4-1-15,9-2 1 0,0 7-2 16,2 2 0-16,6 2-1 16,0 7 0-16,-1 1-1 15,4 1 0-15,1 2 0 16,0 2-1-16,8 4 1 16,-2 0 0-16,0 3 0 0,-1 4 0 15,-4 2 0-15,-11 4-1 16,-7 2 1-16,-9 4-1 15,-16-1 1-15,-4 6-1 0,-12 2 0 16,-5 1 1-16,-12 2-1 16,-9 4 0-16,-4-1 1 15,-9 2-1-15,-7 4 0 16,-9-4-1-16,-11 3 0 0,-4 1 1 16,-11-4-1-16,0 7 0 15,-5-8 0-15,-6 5 0 16,-7 1 0-16,-4-1 0 15,-5 1 1-15,-5 2 0 16,-9-2 1-16,-6 2 0 0,-5 4 0 16,-10-6 1-16,-6 6-1 15,-5 0 2-15,-9-5-1 16,-13 2 0-16,-6-6-1 16,-13 0 1-16,-4 1 0 0,-12-6-1 15,-9 0 0-15,-4-1-1 16,-6-4 1-16,3-4-1 15,-5 2 0-15,-6-4 1 0,-2-4-1 16,-7-1 0-16,0-3 0 16,-8-1 0-16,-5-7 0 15,-4 1 0-15,-5 0 0 0,-2-5 0 16,0 0 0-16,3-8 1 16,3 3-1-16,6-2 0 15,7-2 0-15,7-4 0 16,11-4 0-16,1 2 0 15,16-5 1-15,-3 0-1 0,12-2 0 16,1-5 1-16,5 0-1 16,7-4 0-16,1 0 0 15,7-6 0-15,7 1 0 16,10-3 0-16,7 0 0 16,11-4 0-16,12 1 0 0,9-8 0 15,13 4 0-15,13-9 0 16,17-2-1-16,14-5 1 15,18-2 0-15,10-6 0 0,16 1-1 16,9 1 1-16,10 2 0 16,12 7 0-16,8 0 1 15,17 11-2-15,8 4 2 0,22 7-1 16,10 9 0-16,22 9-1 16,17 9-4-16,15 10-12 15,-4 24-54-15,4-4-11 16</inkml:trace>
  <inkml:trace contextRef="#ctx0" brushRef="#br1" timeOffset="135313.5291">9211 12391 181 0,'0'0'8'0,"0"0"3"15,0 0 2-15,-7-12 1 16,7 12 0-16,0-18 0 16,4 5 2-16,6-3 2 15,13-4-6-15,3-3-3 0,17 1-3 16,12-5 3-16,7 2-2 16,10-1 0-16,10-3 0 15,12 0-1-15,9 2 0 0,8-1 1 16,8-1-1-16,6 1 0 15,9-4 0-15,10 2-1 16,3 3 0-16,9 2-2 0,3 0 0 16,8 5 0-16,5 3-1 15,-1 3 0-15,1 2-1 16,-1 4 0-16,-2 0 1 16,-2 7-1-16,-6-2-1 0,-4 3 1 15,-5 0 0-15,-4 4 0 16,-3 4 0-16,-3 2 0 15,-6 0 0-15,3 4 0 16,-9 3 0-16,-3 1 0 16,-6 5-1-16,-4 1 1 15,-9 6 0-15,-14-1-1 16,-10 4 0-16,-9-2 0 0,-10 6 0 16,-8-4-1-16,-7 2 1 15,-11 1-1-15,-4-3 0 16,-7 5 0-16,-3-4 0 0,-9 6 0 15,-5-3 0-15,-6 6 0 16,-5-2 1-16,-3 1 1 0,-10 1-1 16,-6-2 2-16,-6 1-1 15,-2 1 1-15,-10-4 0 16,-6 2 0-16,-6-5 0 16,-6 3 0-16,-10-3 1 0,-10 0-1 15,-6-4 0-15,-11 1 1 16,-9-1-2-16,-7-5 0 15,-9 2 0-15,-7-5 0 16,-9-2 0-16,-5-2-1 16,-7 0 1-16,-9-5-1 0,-5 0 0 15,-5-3 0 1,-2 3 1-16,-6-3 0 0,-5-3-1 16,6 2 1-16,-3-2 0 15,8 1-1-15,4-4 1 16,2-4 0-16,9-2-1 0,4-2 1 15,9-8 0-15,5-3-1 16,7-6 1-16,6-4 0 0,3-4 0 16,11-3 0-16,3 0 0 15,4-5 0-15,7-4-1 16,5 2 1-16,5-5-1 16,7 2 1-16,9-7-1 0,6 2 1 15,5-6-1-15,13-2 0 16,8-3 0-16,8-4 0 15,11 1 0-15,5-3 0 16,7 0 0-16,6 4 0 16,9-1 0-16,9 3 0 15,6 3-1-15,10-1 0 16,11 2 1-16,14 3-1 0,14-4 0 16,21-1 1-16,20 2 0 15,20 0 1-15,30 2 1 16,14 1-1-16,23 6 1 0,12 6 0 15,5 10-1-15,8 8 0 16,-3 8-3-16,-10 6-5 16,-12 10-11-16,-15 18-39 0,-10-3-23 15,-14 2-4-15</inkml:trace>
  <inkml:trace contextRef="#ctx0" brushRef="#br1" timeOffset="137228.4175">110 12359 148 0,'0'0'8'0,"-12"-5"6"0,1 2 2 16,11 3 2-16,-14-14 1 15,14 14 1-15,-14-18 1 0,14 6-2 16,6-2-6-16,9-3-5 16,10 3-1-16,9-1-1 15,14-2 1-15,6 0-1 0,16-4 1 16,14 1 0-16,19 1 0 15,3-3 0-15,11 0 0 16,18-7-1-16,6 3-1 0,10 1-1 16,9 1 1-16,2-1-1 15,1 5 0-15,9 3 0 16,0 2-1-16,4 3 0 16,-2 0-1-16,3 1 1 15,-1 1-1-15,3-1 0 0,3 2-1 16,2 1 1-16,7-4-1 15,-3 2 1-15,4 0 0 16,2 4-1-16,0-2 0 16,-5 5 1-16,-2 3-1 15,-14 0 0-15,-6 6-1 0,-7 3 1 16,-7 6 0-16,-9 0 0 16,-7 5-1-16,-7-1 1 15,-8-1 0-15,-9 7 0 16,-10-1-1-16,-9-1 1 0,-7 5 0 15,-13 1-1-15,-9 0 0 16,-10 3 0-16,-10 1-1 0,-8 4 0 16,-10-2 0-16,-8-1 0 15,-5 4 0-15,-7-3 0 16,-7 3 0-16,-7 2 1 16,-11-2 1-16,-12 1 0 15,-9 3 0-15,-12 3 1 16,-11-4-1-16,-12 3 1 0,-13-5 1 15,-12 0-3-15,-11-4 1 16,-9-3 0-16,-10 4 0 16,-11-9 0-16,-10 2 0 15,-3-2 0-15,-6-3-1 16,-2 0 1-16,-4-2 0 0,-6 0-1 16,-4-7 0-16,-1 0 0 15,1-3 0-15,-2 0 0 16,-2-1 0-16,-5-2-1 0,-6-4 1 15,1 3 0-15,1-8-1 16,4 2 0-16,-5-2 0 0,5-2 0 16,10-3 0-16,2-5 0 15,11-2 1-15,7-6 0 16,9-5 0-16,6 1-1 16,5-5 1-16,10-5 0 15,2-1 0-15,5-1 0 0,11 0 0 16,5-7 0-16,9 7 0 15,11-6 0-15,8 3 1 16,16-2-1-16,13-4 1 16,14 1-1-16,15 1-1 15,15-4 0-15,20-2 1 0,24-6 0 16,29-1-3 0,33-3-5-16,23-2-34 0,78-3-36 15,-6-3-1-15</inkml:trace>
  <inkml:trace contextRef="#ctx0" brushRef="#br1" timeOffset="143138.3758">10128 15450 169 0,'0'0'4'0,"0"0"1"0,0 0-2 16,-12 0 0-16,12 0 1 16,0 0 4-16,0 0 5 15,17 3 2-15,5 2-1 16,20 2 1-16,8-2 4 15,22 2 2-15,23-1-1 0,21-2-3 16,19-1-4-16,17-3-2 16,22 0-3-16,15 0-1 15,16-3-3-15,8-1 0 16,-5 1-2-16,-4 0 0 0,-7 1 0 16,-11 0 0-16,-20-1-1 15,-17 1 0-15,-25 2 0 16,-19 0-1-16,-23 0 1 15,-18 0-1-15,-19 0 2 0,-15 0-1 16,-15 2 2-16,-15-2-2 16,-22 3 1-16,-16-1-2 0,-22 0 1 15,-23 1-3 1,-32-3-1-16,-22 3-1 0,-29-2-2 16,-31 2-1-16,-22 2 2 15,-22 3-1-15,-18 2 1 16,-4 2-2-16,-3 8-8 15,2 15-52-15,6-11-5 0</inkml:trace>
  <inkml:trace contextRef="#ctx0" brushRef="#br1" timeOffset="153893.8945">10096 16915 143 0,'0'0'6'0,"0"0"1"0,-12-3 4 15,12 3 3-15,0 0 2 16,0 0 0-16,-16-2-2 0,16 2 0 15,0 0-4-15,5 0-2 16,8 0-2-16,4 2-1 0,15 1 0 16,6-3 2-16,16 2 3 15,9-2-1-15,18 0 0 16,16 0 2-16,13 0-3 16,7 0 0-16,10 0-1 0,12 0-2 15,7 2 1-15,8 1-1 16,10-1 0-16,9-2 0 15,2 0-1-15,15 0-1 16,8 0 1-16,4 0 0 0,-4-5-1 16,9 1 0-16,2-1-1 15,2 2 0-15,-2-2 0 16,-8 1-1-16,-7-4 0 16,-5 5 0-16,-7-1-1 15,-19 4 1-15,-11 0-1 0,-25 0 0 16,-15 1 0-16,-23 5 0 15,-14 2-1-15,-21 1-1 16,-16-4-3-16,-10 0 0 16,-14 0-2-16,-14-5-3 0,-7 7-2 15,-18-5-3-15,-17-2-2 16,-20 0-4-16,-20 3-1 16,-26-3-4-16,-21 3-2 0,-25-3-1 15,-18 0 1-15,-21 0 3 16,-16 0-5-16,-10 0-11 15,-7-3-10-15</inkml:trace>
  <inkml:trace contextRef="#ctx0" brushRef="#br1" timeOffset="154181.761">9924 16847 50 0,'0'0'2'0,"-15"0"1"0,8 0-4 15,7 0-4-15,-13 0 2 16,13 0 2-16,0 0 1 16,15 13 4-16,23-8 2 0,19-2 7 15,17-2 10-15,24-1 12 16,32 0 0-16,25 0 1 16,31-4 0-16,28-4-2 15,24 0-4-15,19 1-8 0,22 2-3 16,16-2-7-16,8 4-3 15,5 1-2-15,6 0 0 16,2 2-5-16,-11 2-8 16,-6 3-18-16,-34 5-46 0,-4-1-4 15</inkml:trace>
  <inkml:trace contextRef="#ctx0" brushRef="#br1" timeOffset="163110.1365">15858 17068 85 0,'0'0'0'16,"0"0"0"-16,0 0 2 0,7-3 0 16,9 3 2-16,5 0 0 15,14-3 5-15,8 3-2 16,17-1 1-16,7-2 0 15,24 3-1-15,17 0 1 0,21-3-1 16,7 3-1-16,29 0 0 16,14 0-2-16,17 3 1 15,20 1-1-15,11 2 0 16,11-1-2-16,11 4 1 0,17 0-1 16,4-5-1-16,14 1 0 15,2 3 0-15,7-1 1 16,3 1-2-16,5-1 0 15,-8 3 1-15,-13-1-1 0,5 1 1 16,-12 0 0-16,1 4 0 16,-12-8 0-16,-3 7 0 15,-5-8 1-15,-3 3-1 16,5-4 1-16,-24 1 2 0,-7 0 3 16,-18-3 2-16,-9-2 2 15,-28 0 4-15,-16 0-1 16,-28 0 1-16,-21 0-1 15,-22-2-2-15,-12 2-2 16,-26-5-1-16,-15 5-3 0,-8 0-3 16,-10 0 0-16,-12 0-2 15,0 0-1-15,0 0 1 16,0 0-3-16,-9 0-5 0,-8 3-11 16,-16 1-19-16,3 4-32 15,-20-1-2-15</inkml:trace>
  <inkml:trace contextRef="#ctx0" brushRef="#br1" timeOffset="163840.4049">10449 17740 76 0,'10'0'7'0,"17"-3"5"16,15 1 3-16,18-4 3 15,17 1 2-15,22 1 3 16,23-4 0-16,22 1 2 0,20 1-9 16,31-3-2-16,22 1-4 15,30 0-2-15,17 1-8 16,38 0-21-16,27 5-38 0,19-1-4 16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1-04-04T08:22:59.970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20633 14254 271 0,'0'0'2'15,"0"0"0"-15,0 0 1 16,0 0 1-16,-7 4 3 16,7 7 3-16,-2 9 2 0,2 7 4 15,0 10-1-15,0 10 0 16,4 10 3-16,1 18-3 15,2 6-2-15,2 11-3 16,-2 4-1-16,3 11-2 16,3 7-1-16,-4 5-1 0,1 5-1 15,-5 2 0-15,0-1-1 16,-5 3 2-16,0 3-2 16,-5-5 0-16,-3 2 0 15,-1-6 0-15,2 2-1 16,-6-2 1-16,5-6 0 0,-1-2 0 15,0 0 1-15,2-6-1 16,2-53-1-16,1 2 0 0,-1 3 1 16,-4 1-2-1,5-6 1-15,-3 5-2 0,-1-8-2 16,4 3-1-16,-5-9-1 16,5 1-7-16,-4-4-14 15,3-6-30-15,3-2-30 0,-7-6-2 16</inkml:trace>
  <inkml:trace contextRef="#ctx0" brushRef="#br0" timeOffset="1231.0703">20610 14323 201 0,'0'0'6'0,"4"-10"6"0,-2 1 3 16,3-2 4-16,0-3 2 15,0-2 3-15,4-4 0 16,0 3-1-16,-2-2-3 16,3 1-4-16,5 1-2 0,2-3-4 15,5 2-3-15,8-1-1 16,3 2-1-16,4-1 0 15,3 0-1-15,2 6-2 0,0 3 0 16,1 3 0-16,-6 6-2 16,0 3 1-16,-6 9 0 15,0 6-1-15,-1 7 0 16,-8 9 1-16,3 5-1 0,-1 9 2 16,1 5-1-16,1 0 0 15,-1 10 0-15,-1-4 2 16,2 6-1-16,1-6 0 15,0 5 0-15,-5-3 0 0,1 2 0 16,-1 2 0-16,-2-4 1 16,-7 6-1-16,1-5 0 15,-3 8 0-15,-2-4-1 16,-4-1 1-16,2 1 0 16,2-1 0-16,-5 0 0 15,1-1 0-15,0-1-1 0,0-2 1 16,0 1 0-16,-3-1-1 15,-2 2 1-15,3-1 0 0,-3-3 1 16,0 1-1-16,0-1 1 16,-5-2-1-16,0 2 1 15,0-1-1-15,3 2 0 16,-6-4-1-16,0 4 1 0,6-4-2 16,-5 7 0-16,2-7 0 15,2 4 0-15,1-4 0 16,0-1 0-16,-1 3 0 15,1-5 0-15,2 3 0 16,-4-5 0-16,4 2 0 0,-1-2 0 16,1 2 0-16,0-32 0 15,0 7 0-15,0-2 0 16,0 5 0-16,0-4 0 16,0 5 0-16,0-5 0 15,0 4 0-15,0-2-2 0,0-5-4 16,-3 0-1-16,3 0-2 15,0-2-3-15,-3-2 0 16,3-6 1-16,-2 1 0 0,-1 0 3 16,-2-1 1-16,5-14 1 15,-4 12 3-15,4-12 2 16,-10 2 1-16,10-2-11 16,-11 0-43-16,9-5-20 0</inkml:trace>
  <inkml:trace contextRef="#ctx0" brushRef="#br0" timeOffset="2118.0234">20658 14098 246 0,'0'0'8'0,"0"0"3"16,8 5 3-16,-8-5 3 16,13 2 0-16,-13-2 3 15,19 3 1-15,-4-3 2 0,0-8-6 16,5-4-4-16,4-8-1 16,6-7-2-16,8-13-1 15,9-4-3-15,10-13 0 16,12-10-2-16,10-7 0 0,9-3 0 15,9-10-1-15,5 0 0 16,5-3 0-16,7-3 1 16,-1 2-1-16,-1-4 0 15,1-1 0-15,-5 2 0 16,1-1-1-16,0 3 0 0,-2 6-1 16,-7 3 0-16,-3 8 0 15,-6 7 1-15,-11 6-1 16,-1 11 1-16,-12 3 0 15,-9 11 1-15,-11 6 1 0,-10 5-1 16,-9 9-3-16,-10 2 0 16,-4 5 0-16,-14 10 0 15,10-7 0-15,-10 7 0 16,0 0 0-16,0 0 0 0,0 0-3 16,-10 5-14-16,3 7-19 15,0 3-50-15,-9 5-2 16</inkml:trace>
  <inkml:trace contextRef="#ctx0" brushRef="#br0" timeOffset="2962.5081">21344 14509 203 0,'0'0'6'0,"0"0"4"15,8 0 1-15,-8 0 3 16,0 0 5-16,10-2 0 16,-10 2 2-16,12-7 3 15,-12 7-3-15,18-17-3 0,-3 3 0 16,4-4-4-16,1-3-2 15,15-6 0-15,0-9-2 16,12-5-1-16,5-9 0 0,11-4-2 16,4-5-1-16,7-4 0 15,6-7-1-15,-1 1-1 16,6-5-2-16,-1 2-1 16,1-2-2-16,-3-3 0 0,5 3 0 15,-5 2 0-15,0-2 1 16,1 2 0-16,-2 0 0 15,4 2 1-15,-9 9 0 0,-6 4 1 16,0 4 0 0,-11 6 0-16,-8 8-1 0,-12 9 1 15,-7 6 1-15,-7 3-1 16,-10 7 1-16,-2 2-1 16,-8 2 1-16,-5 10-1 15,9-10 0-15,-9 10 0 0,0 0-1 16,0 0 0-16,0 0 1 15,0 0-4-15,0 0 2 16,0 0-1-16,0 0-2 0,0 0-1 16,0 0-2-16,-2-10-5 15,2 10-10-15,0 0-39 16,0 0-27-16,0 0-1 16</inkml:trace>
  <inkml:trace contextRef="#ctx0" brushRef="#br0" timeOffset="3083.0353">23264 12834 383 0,'0'0'3'0,"0"0"3"16,0 0 0-16,0 0 0 0,0 0-4 15,0 0-27-15,0 0-46 16,0 0-3-16</inkml:trace>
  <inkml:trace contextRef="#ctx0" brushRef="#br0" timeOffset="4546.3763">20971 13474 234 0,'0'0'8'16,"0"0"4"-16,0 7 2 16,0-7 1-16,0 0 1 0,0 10-1 15,0-10 1-15,0 0-1 16,-9 7-7-16,9-7-3 16,-18 0-3-16,8 3 0 15,-2-3-1-15,-3 2 1 0,-5 0 2 16,-2 6-1-16,2 0 0 15,-8-4 1-15,1 4 0 16,-2 5 0-16,-1-4-1 16,5 7-1-16,-7-7 1 15,2 6-1-15,2-3 0 0,-4 6 1 16,2 1-2-16,0-1 2 16,1 2-1-16,-6 2-1 15,8 3 1-15,-3 0-1 16,0 1 1-16,2 2-1 15,-1 1 0-15,1 2 0 0,3 1 0 16,0-3 1-16,2 6-1 16,2-5 0-16,1 4-1 0,-3 3 0 15,6-2 0-15,-3-1-1 16,2 1 1-16,4 0-1 16,1 0 1-16,-2-1-1 15,0 1 2-15,4-3-1 16,2 3 1-16,-1 0-1 0,-1 2 1 15,3-1-1-15,0 2 0 16,4-5 0-16,-2 0 1 16,2 0-1-16,4-1 0 15,0-2 0-15,4 3 0 0,3-4 0 16,4 1 1 0,-3 2-1-16,6-2 1 0,-2 2-1 15,3-2 1-15,0 5-1 16,3-6 1-16,-4-4-1 15,4 0 0-15,-1-3 1 0,-2-2-1 16,2-5 1-16,-4-1 0 16,2-3 0-16,-6-5 0 0,4 0 1 15,-13-6-1-15,12 7 2 16,-12-7-3-16,0 0 2 16,0 0 0-16,0 0 1 15,0 0-1-15,0 0 0 16,0 0 0-16,0 0-3 0,0 0-6 15,0 0-10-15,0 0-40 16,0 0-22-16,0 0-5 16</inkml:trace>
  <inkml:trace contextRef="#ctx0" brushRef="#br0" timeOffset="5032.4428">19965 15112 341 0,'0'0'6'15,"0"0"2"-15,0 0 3 16,0 0 1-16,0 0 1 15,0 0-1-15,0 0 0 16,0 0 1-16,0 0-6 0,9 6-1 16,4 2-2-16,4 2 0 15,3 2 0-15,5 1 0 16,8-2 0-16,-1 4 0 16,2-2-1-16,-4-1-2 15,3-2 1-15,-8 1-1 0,0-4 0 16,-9 0-1-16,0-2 1 15,-6 0 1-15,-10-5 1 16,13 0 0-16,-13 0 0 0,4-15 0 16,-4 1 0-16,0-10 0 15,-2 0 0-15,0-3-1 16,-1-2-1-16,-3-1 0 16,2 2 0-16,-1 3 0 0,2 4-1 15,-2 3 0-15,1 0-3 16,4 6-4-16,0-3-11 15,0-5-40-15,0 6-26 16,4-4-4-16</inkml:trace>
  <inkml:trace contextRef="#ctx0" brushRef="#br0" timeOffset="5630.6886">20410 13522 271 0,'0'0'7'0,"0"0"0"16,0 0 4-16,0 0 0 15,0 0 0-15,0 0 2 16,0 0 0-16,14-12 2 16,-3 10-4-16,8-5-3 15,4-3-1-15,7 0-1 0,2 0 0 16,7 1-1-16,-1 1-1 15,2-2-1-15,-8 4-2 16,-4 1 0-16,-8 4-1 0,-3-2-1 16,-4 3 1-16,-13 0 0 15,6 9 0-15,-6 4 0 16,0 2 2-16,-4 8-2 16,4 9-6-1,-7-1-20-15,6 7-48 16,7 1-3-16</inkml:trace>
  <inkml:trace contextRef="#ctx0" brushRef="#br0" timeOffset="6798.9329">21046 14410 301 0,'0'0'7'0,"0"0"6"16,0 0 0-16,0 0 2 15,0 0 1-15,-7-7-2 0,7 7 2 16,0 0 0-16,0 0-8 16,-10 5-4-16,10-5-3 15,-5 14 0-15,5-4 0 16,-3 2 0-16,3 1-1 0,0-1 2 15,5-4-1-15,-5-8 1 16,17 15 0-16,-6-10 2 16,-3-5-2-16,6 0 1 15,-7-5 1-15,-7 5-1 16,12-21 1-16,-8 7-1 0,-4 1 0 16,0 1-1-16,-8 0-1 15,-4 2 0-15,-5 5-1 16,1 3-1-16,-1 2 0 0,0 5 0 15,4 4-2-15,1 1-6 16,7 2-17-16,10 3-54 16,-1-3 0-16</inkml:trace>
  <inkml:trace contextRef="#ctx0" brushRef="#br0" timeOffset="7437.5206">21049 14474 284 0,'0'0'8'16,"0"0"3"-16,0 0 1 15,0 0 2-15,0 0-1 16,0 0 0-16,-7-3 0 16,7 3 2-16,4 0-8 0,19 0-3 15,11 0-2-15,21-2-1 16,20-1 1-16,16-4 2 15,22-2 0-15,21-2 0 0,15-1 0 16,12-3 1-16,5 0-1 16,6 1 1-16,0 1-1 15,2-2 1-15,-5 0-3 16,-7 3 0-16,-8 0 0 16,-13 0-1-16,-10-1 0 15,-15 3 0-15,-14-1-1 0,-22 4 0 16,-11-1 1-16,-22 4-1 15,-9 2-1-15,-14-1-1 16,-14 0-4-16,-10 3-7 16,0 0-22-16,-20 0-44 0,8 3-2 15</inkml:trace>
  <inkml:trace contextRef="#ctx0" brushRef="#br0" timeOffset="8131.218">21002 14464 167 0,'0'0'9'0,"0"0"2"16,0 0 6-16,0 0 3 0,0 0 5 15,0 0 0-15,7-7 3 16,5-3 0-16,3-5-6 16,5-5-2-16,10-9-4 0,7-7-4 15,15-4-1-15,10-16-2 16,10-6-3-16,8-9-1 16,12-14-1-16,1-7-1 15,13-4-3-15,-4-6 1 0,-5 5-2 16,-3 2 1-16,-9 8 0 15,-10 7 0-15,-11 18 1 16,-12 8 1-16,-9 11 2 0,-13 11-1 16,-5 5 1-16,-6 11-2 15,-7-1 0-15,-2 5-2 16,-2 7-2-16,-8 5 0 16,10 0-4-16,-10 0-10 15,0 16-35-15,0 3-29 16,0 1-6-16</inkml:trace>
  <inkml:trace contextRef="#ctx0" brushRef="#br0" timeOffset="8618.939">21922 13489 359 0,'0'0'2'0,"0"0"2"16,0 0-3-16,0 0 3 15,4 7 1-15,19 18 4 16,6 5 0 0,11 6 0-16,-3 11-1 15,9 8 0-15,0 4 0 0,4 11-1 16,-1-1-1-16,-19-5-4 16,-7-4-1-16,-8 0 0 15,-3-4 0-15,-4 0 0 16,-6-5-1-16,-2-4 1 0,-7-5 0 15,-4-6 1-15,-3 0-1 16,2-6 1-16,-1-11 0 16,-2-1-1-16,2-3 0 15,4-9 0-15,9-6-1 0,-15 9-2 16,15-9-2-16,0 0-5 16,-10-5-5-16,10 5-12 15,-5-18-34-15,5 18-19 16</inkml:trace>
  <inkml:trace contextRef="#ctx0" brushRef="#br0" timeOffset="9252.5143">21975 13597 348 0,'0'0'4'0,"0"0"2"16,0 0 1-16,0 0 2 15,-9-7-2-15,9 7 0 16,0 0 0-16,-7 12-1 0,4 3-2 16,1 9-3-16,2 5-1 15,0 0 0-15,0 8 1 16,0-2 1-16,0-1-1 15,0-5 0-15,2-6 0 16,1-2 1-16,-3-9 1 0,0-12-2 16,0 0 0-16,0 0 0 15,0-10-1-15,-8-13 0 16,3-4 0-16,0-5-1 16,0-7-1-16,-2-2 1 15,2 5 1-15,0 0 1 16,2 7 0-16,0 5 0 0,3 3 1 15,0 9-1-15,0 0-1 16,0 12 1-16,18-8-1 0,-6 8 0 16,6 2 0-16,5 8 0 15,7 6 0-15,2 1 0 16,5 7 2-16,5 1 0 16,0 0-1-16,5 3-2 0,-4-1-5 15,4 0-22-15,3 0-48 16,-13-4-2-16</inkml:trace>
  <inkml:trace contextRef="#ctx0" brushRef="#br0" timeOffset="9646.8309">22053 14415 310 0,'0'0'2'0,"0"0"3"15,0 0 3-15,0 0 1 0,5 0 0 16,-5 0 2-16,18 5 0 15,-9 0 2-15,2 0-2 16,6 2-5-16,-4-2-1 16,4 4-2-16,-1 2 0 0,2 1-1 15,2-3 0-15,-3 5-3 16,1-7-1-16,-1 3-3 16,1-5-4-16,2-3-1 15,-6-2-3-15,-1 0-2 16,-1-5-5-16,-1-4-18 0,0 3-28 15,-5-8-8-15</inkml:trace>
  <inkml:trace contextRef="#ctx0" brushRef="#br0" timeOffset="22209.9632">23085 12136 272 0,'0'0'7'16,"0"0"1"-16,0 0 4 0,0 0 1 16,0 0 2-16,4-10 0 15,-4 10 1-15,10-10 2 16,-10 10-5-16,16-15-3 15,-4 11-1-15,1-2-2 0,1 3 0 16,3 1 0-16,9 1-1 16,-2 1-1-16,6 0 0 15,2 0 0-15,4 1-1 0,-4 4-1 16,-1 5 0-16,5 3-1 16,-9 2-1-16,-2-1 1 15,-5 8-1-15,0 2 0 16,-6 2 0-16,2 1 0 0,-4 3 0 15,3 0-1-15,-1 2 1 16,-2-5-1-16,2 5 1 16,-1-4-1-16,-6 4 1 15,-2-2 0-15,-5 0 0 16,0 4 1-16,-10-2-1 0,-5 6 1 16,-2-4-1-16,-6 0 0 15,-2 2 0-15,-2-2 0 16,-1-2-1-16,-2-1 1 15,3-4 0-15,-2-3 0 16,6-2 0-16,1-2-1 0,-1-2 0 16,3-4-2-16,3-2-2 15,2-1-7-15,5-4-19 16,-2 5-52-16,12-12-3 16</inkml:trace>
  <inkml:trace contextRef="#ctx0" brushRef="#br0" timeOffset="22345.7356">23227 12943 331 0,'0'0'1'15,"0"0"-1"-15,0 0-4 16,0 0-20-16,-11 6-42 16,11-6-5-16</inkml:trace>
  <inkml:trace contextRef="#ctx0" brushRef="#br0" timeOffset="23460.3094">23122 12029 127 0,'0'0'2'0,"0"0"2"15,0 0 0-15,0 0 0 16,0 0 1-16,0 0 0 15,0 0 2-15,0 0 4 16,0 0 1-16,0 0 2 0,0 0 4 16,0 0 1-16,0 0 0 15,0 0 0-15,0 0 1 16,0 0-1-16,0 0-2 16,13 0-1-16,8-4-1 0,12 1 1 15,14-2-1-15,13 0-1 16,14-2-1-16,13 4-2 15,16-2-1-15,8 5-2 0,6 0-3 16,5 0 0-16,-3 5-2 16,3 5-1-16,-8-3 0 15,-1 3-1-15,-16-2 0 16,-10 2 0-16,-16-3-1 0,-13 0 0 16,-16-2 0-16,-10 0 1 15,-14-5 1-15,-6 3 0 16,-12-3 0-16,0 0 1 15,0 0-1-15,0 0 1 16,0 0-1-16,0 0-1 16,0 0-2-16,-15 6-2 0,2 0-4 15,-7-4-8-15,3 7-22 16,8 3-45-16,-15-5-2 16</inkml:trace>
  <inkml:trace contextRef="#ctx0" brushRef="#br0" timeOffset="24048.069">23381 12925 259 0,'0'0'7'0,"0"0"2"0,0 0 4 15,0 0 1-15,0 0 0 16,0 0 2-16,0 0 1 16,14-6 0-16,9 6-4 15,4-3-1-15,13 0-3 0,10 3-1 16,17-2-1-16,4-4 0 15,12 5-2-15,4 1 1 16,7 0-1-16,1 0-1 16,-1 1 0-16,0 5-1 15,-9 5 0-15,-4-2 0 0,-11 1-1 16,-5 0-1-16,-12 0 0 16,-14 0-1-16,-4-3 0 0,-10-2 0 15,-11-3-1-15,-4 1 0 16,-10-3-3-16,0 0-3 15,0 0-4-15,0 0-9 0,0-5-38 16,0 5-21-16,-14-5-7 16</inkml:trace>
  <inkml:trace contextRef="#ctx0" brushRef="#br0" timeOffset="24965.3535">23278 12521 113 0,'0'0'-25'0,"0"0"-19"16</inkml:trace>
  <inkml:trace contextRef="#ctx0" brushRef="#br0" timeOffset="25127.1348">23278 12521 223 0,'5'24'-3'0,"-12"-24"-15"0,7 0-37 16,0 0-5-16</inkml:trace>
  <inkml:trace contextRef="#ctx0" brushRef="#br0" timeOffset="27802.9349">21173 13994 172 0,'0'0'6'0,"0"0"3"16,-18-15 1-16,11 11 3 15,-5-2 0-15,-6 4 0 16,-1-4 3-16,-4 6 0 0,-2 8-2 15,-5 5-3-15,0 9 1 16,-7 7-3-16,3 9 2 16,-4 1-1-16,1 14 0 15,0-2-1-15,4 5 0 0,6 4-2 16,2 3-1-16,10-2 2 16,2 1-3-16,9 3-1 15,4-1-2-15,2-1-1 16,8-7 0-16,7-1-1 0,8-6 0 15,2-7 0-15,9-5-1 16,5-9 0-16,10-13-1 16,-1-8 1-16,9-7-1 15,5-13 0-15,-1-12-1 0,6-4-5 16,-2-8 1-16,-2-5-2 16,-10-3 2-16,-5 3 0 15,-9-5 0-15,-11 0 0 16,-5 2 2-16,-20-5 3 15,-5-1 1-15,-5-7 1 0,-12 7 1 16,-3-6 2-16,-7 6 2 16,-5-1 2-16,-1 9 0 15,-7 8 1-15,-2 3 1 16,-2 14-1-16,-9 3 0 16,-2 11-1-16,0 4-4 0,-4 2-1 15,4 13-1-15,1 2 0 16,2 7 0-16,12 5-2 15,1 7-2-15,20 9-5 0,7 2-10 16,12 3-25-16,8 9-29 16,14 1-7-16</inkml:trace>
  <inkml:trace contextRef="#ctx0" brushRef="#br1" timeOffset="32562.7792">21191 14157 286 0,'0'0'9'15,"2"-10"4"-15,-2 10 3 16,3-17 2-16,-3 5 1 16,0-3 3-16,-5 3-1 0,-6-6 0 15,-3 4-7-15,-4 1-4 16,-10 2-3-16,-1 4-1 15,-6 2-1-15,-5 5-2 16,-5 5 1-16,-1 5-1 0,-5 13 0 16,1-1-1-16,6 13-1 15,0 4 0-15,6 6 1 16,6 7-1-16,10 5 0 16,2 5 0-16,10 2 2 15,6 3 0-15,4-1 0 0,11 4 0 16,4-2-1-16,5-7 0 15,7 2 1-15,6-8-2 16,1-5 1-16,6-5-2 16,0-7 0-16,4-11 0 0,4-3 0 15,1-15 0-15,1-3 0 16,5-6 0-16,-3-12 0 16,3-8 0-16,2-5 0 0,-2-7 0 15,-3-6 0-15,-5-3 0 16,-7-7 0-16,-3-6 0 15,-9-3 0-15,-11 0 0 16,-12-2 0-16,-5-1 0 16,-5 1 0-16,-12 4 0 15,-6 3 0-15,-9 5 0 0,-3 3 0 16,-5 5 0-16,-5-2 0 16,-2 9 0-16,-6 7 0 15,2 1 0-15,-2 9 0 16,2 2 0-16,-2 8 0 0,3 5 0 15,4 5 0-15,-2 12 0 16,4 4 0-16,6 8 0 0,1 8 0 16,4 11 0-16,4 6 0 15,4 6 0-15,13 6 0 16,2 1 0-16,10 5 0 16,5-10 0-16,9 0 0 0,14-5 0 15,4-10 0-15,11-8 0 16,-1-6 0-16,8-8 0 15,4-11 0-15,0-4 0 16,-1-10 0-16,4-2 0 16,-5-13 0-16,0-7 0 15,-2-9 0-15,-3-5 0 16,-4-11 0-16,-6-6 0 0,-5-8 0 16,-9-4 0-16,-9-5 0 15,-11 2 0-15,-3 3 0 16,-20 2 0-16,-10 8 0 0,-12 9 0 15,-11 7 0-15,-7 7 0 16,-6 8 0-16,-4 6 0 0,-2 5 0 16,3 11 0-16,1 2 0 15,4 7 0-15,9 13 0 16,3 15 0-16,10 7 0 16,7 15 0-16,10 2 0 15,15 13 0-15,10 3 0 0,14-4 0 16,16-1 0-16,11-11-2 15,9-9-5-15,15-14-2 16,-3-13-2-16,5-10-1 16,-3-13 0-16,-4-13 1 15,-8-11 0-15,-7-16 2 16,-11-7 1-16,-9-12 2 0,-9-4 4 16,-16 2 5-16,-6-4 2 15,-16 11 1-15,-13 6 1 16,-7 14 2-16,-12 12-1 0,-6 12-1 15,-1 10-1-15,2 8-2 16,-2 12-2-16,12 8-4 0,8 7-7 16,21-5-50-16,12 21-23 15</inkml:trace>
  <inkml:trace contextRef="#ctx0" brushRef="#br1" timeOffset="33995.2251">23291 12064 266 0,'0'0'8'0,"0"-16"5"16,-5 7 2-16,-3-3 0 0,-1-1 4 16,-3-1 0-16,-6-2 2 15,-3-1 1-15,-3 7-9 16,-5 8-3-16,-1 2-2 15,-6 15-1-15,-3 12-2 0,-6 10-1 16,0 14-1-16,1 7-1 16,3 14-1-16,11 7 1 15,9 3-1-15,5 0-1 0,12 2 1 16,8-9-1-16,17-1 0 16,4-10 1-16,7-4 0 15,5-11 0-15,5-9-1 16,3-5 1-16,8-13 0 0,1-5-1 15,0-10 0-15,4-7 1 16,1-12-1-16,1-6 0 16,-3-8 0-16,-8-10 1 15,2-10 0-15,-12-9 0 16,-3-7 0-16,-6-7 1 0,-14-3 0 16,-6-4 1-16,-10 1 0 15,-7 1 0-15,-12 6 0 16,-11 9 1-16,-8 5-2 15,-7 7 1-15,-7 8-1 0,3 6-1 16,-6 8 0-16,0 8-1 16,5 7 0-16,3 10-1 15,-3 5 1-15,8 15-1 0,2 9 0 16,-2 11-1-16,7 5 1 16,3 12-1-16,4 4 1 15,8 7-1-15,10 1 0 16,4 0 0-16,6 3 0 0,14-6 0 15,8-6 0-15,8-5 0 16,10-11 0-16,3-9 1 16,3-10 0-16,9-12 0 15,-2-6 0-15,3-7 1 16,-1-13 0-16,-5-8 0 0,0-10 1 16,-6-8 0-16,-6-9 0 15,-9-8 0-15,-8-9 0 16,-14-5 1-16,-7 2 0 0,-10-2 1 15,-17 11-1-15,-11 2 1 16,-12 15-1-16,-7 7 1 16,-2 12-1-16,-6 11-1 15,3 12 0-15,0 10 0 0,0 17-2 16,12 11 0-16,5 11-1 16,13 9 1-16,10 8-1 15,19 3 0-15,3 4-1 16,20-7 0-16,15-7 0 0,12-12 0 15,12-9-1-15,4-13 0 16,1-13-2-16,2-12 0 16,-4-8 0-16,-11-16-1 15,-3-9-1-15,-18-11 0 16,-10-8 0-16,-16-1 2 0,-4 5 1 16,-15 2-5-16,-12 7-25 15,-11 9-38-15,4 7-3 0</inkml:trace>
  <inkml:trace contextRef="#ctx0" brushRef="#br1" timeOffset="44088.4162">1785 8403 165 0,'0'0'0'0,"0"0"0"16,0 0 2-16,0 0 4 15,0 0 3-15,0 0 4 0,5-3 1 16,8 3 1-16,1 5 3 16,9 0-1-16,2 2-2 15,7 0 0-15,10 1-3 0,-3 2-2 16,7-2 0-16,4-1-1 16,1 4-1-16,2-2-2 15,2 3 1-15,1-2-2 16,0 2 0-16,8-4-1 15,3 4 1-15,5-4-2 0,3 1 1 16,10-3-1-16,-2-2 1 16,5-1 0-16,4 2-2 15,5-2 1-15,3 2-1 16,-1-3 0-16,6 0-1 0,-1 1 1 16,2 0 0-16,4-1 0 15,2-2 0-15,-1 0-1 16,-1 0 0-16,7 0 1 15,0 0 0-15,0 0-1 0,-1 0 1 16,0-2-1-16,2-1 0 16,-1 0 0-16,0 1 0 15,-6 2 0-15,1-4 0 16,0 1-1-16,1 3 1 16,-2-3 0-16,1 3-1 15,-2 0 0-15,-2 0 1 0,2-2-1 16,-1-1 1-16,1 3-1 15,0-3 0-15,-6 2 0 0,-1-5 0 16,5 6 1-16,-7-3-1 16,2 3 0-16,-1 0 0 15,-6 0 0-15,1-2 0 16,-5 1 1-16,3-4-1 0,-5-1 1 16,1 0 1-16,-4-1-1 15,0 0 1-15,-1 1-1 16,0-1 0-16,-6 3 0 15,-1-4 1-15,-4 6-2 0,-1-3 0 16,-6 0 0-16,6 0 0 16,-9 1 0-16,4-4 0 15,-2-2 0-15,0 2 0 16,-4-4 0-16,1 2 0 16,-4-3 0-16,0-1 0 0,-3 2 0 15,-8-1 0-15,-1-2 0 16,-6 0 0-16,-4-3 1 15,-8 4-1-15,-1-6 1 0,-2 3 0 16,-9-3 1-16,-1 0-1 16,-2-1 0-16,-8 0 0 15,4 2 0-15,-4-7-1 16,-5 6 0-16,-2-4 0 0,0 1 0 16,0-3-1-16,-7 0 0 15,-1-1 0-15,-2 3-1 16,-2-6 1-16,-3-1-1 15,-2 2 1-15,-3 3-1 16,-3-5 0-16,1 4 1 0,0-3 0 16,-5 3 0-16,-3 1 0 15,0 0 0-15,-2 4 0 16,-3 0 0-16,-3 0 0 16,-4-2 1-16,-2 4-1 15,-4 1 0-15,-2-2 1 0,-5 3 0 16,1-2 0-16,-5 2 0 15,-6 1 0-15,0 3 0 0,-2 1 0 16,-5-2 0-16,0 6 0 16,-1-4 0-16,-10 2 0 15,3 2 0-15,-5-2 0 16,-4 2 0-16,-6 1 1 0,-2 1-1 16,1-2 0-16,-9 2 0 15,-2-1 0-15,0 0 0 16,3 0 0-16,-3 1 0 15,-3 0 0-15,-2-1-1 0,-2 4 1 16,-4-2-1-16,0 1 1 16,1 2-1-16,-10-1 0 15,0 1 1-15,1 3 0 16,-1-2 0-16,1 2 0 16,-2 0-1-16,-1 0 1 0,0-2 0 15,5 2 0-15,2 0 0 16,-6-3 0-16,4 3 0 15,2-3 0-15,3 1 1 0,3 0-1 16,-1-1 0-16,0 0 0 16,1 3 0-16,9-2 0 15,2 2-1-15,1 0 1 16,-4 0 0-16,2 0 0 0,3 2-1 16,2 1 1-16,-1 0 0 15,2 1 0-15,6-1-1 16,-3 0 1-16,7-1 0 15,6 0 0-15,-1 1 0 0,5-1 0 16,6 0 0-16,5 4 0 16,-1 2-1-16,8-2 0 15,5 4 1-15,-3 4-2 16,8-2 1-16,3 5 0 16,-1 3-1-16,2 6 0 0,6 3 1 15,3 2-1-15,1 6 0 16,5 5 0-16,3 5 0 15,6 4 0-15,7 3 0 0,7 2 1 16,10 6 0-16,5 3 0 16,17-1-2-16,11 1-7 15,18 2-20-15,27-5-40 16,9-5-5-16</inkml:trace>
  <inkml:trace contextRef="#ctx0" brushRef="#br1" timeOffset="46407.2805">2074 9622 184 0,'0'0'5'15,"0"0"3"-15,0 0 2 16,0 0 3-16,0 0 0 0,0 0 0 15,0 0 0-15,0 0-2 16,0 0-4-16,0 0-3 16,0 0-1-16,0 0 3 15,0 0 0-15,9-8 1 16,1 8 2-16,5 0 3 0,6 0 0 16,-2 3 0-16,8-3-2 15,3 2-3-15,4 1 0 16,4 1-2-16,2-1 1 15,5-1-2-15,2 1 0 0,6 2-1 16,1-3 1-16,5 1-1 16,3-1 0-16,-2 3 0 15,2 0-1-15,0 0 0 16,0 2 0-16,-2 3-1 16,-1-3 1-16,4 2-1 15,-1-2 0-15,1 3 0 0,2-3 0 16,-3 1 0-16,2-3 0 15,3 2 0-15,-1-2 0 0,5-1 0 16,-1-1 1-16,0 2-1 16,4-3 0-16,0 1 1 15,1 2-1-15,-3-2 0 16,0-2 0-16,3 2 0 0,-3-1 0 16,3 4 1-16,-2-4-2 15,2 1 0-15,0-3 1 16,2 2 0-16,-2 0-1 15,-1-2 1-15,6 0 0 0,-3 0-1 16,0 0 0-16,-3 0 1 16,4 3-1-16,1-3 0 15,-2 0 0-15,1 0 0 16,-2 0 0-16,-1 2 1 16,3-2-1-16,3 4 0 15,1-2 0-15,2-2 1 0,3 0-1 16,0 0 1-16,3 0-1 15,-1 0 0-15,1 0 1 0,-5-2-1 16,4-2 1-16,1 4-1 16,-5-2 0-16,0-1 0 15,3 1 1-15,-1 0-1 0,-2-1 0 16,4-2 0-16,-2 2 1 16,-2 1-1-16,4-1 0 15,-2 3 0-15,0 0 0 16,0 0 0-16,-5 0 0 15,3 0 0-15,-3 0 0 0,0 0 0 16,0 0 0-16,-3 0 0 16,1-1 1-16,0-2-1 15,-3 0 0-15,5 3 0 16,-3 0 0-16,-2 0 0 16,3 0 1-16,-1 0-1 0,1 0 0 15,-1 0 0-15,3 0 0 16,-4 0 0-16,1 0 0 15,-4 0 1-15,-1 0-1 0,1 0 0 16,-1 0 0-16,-2 0 0 16,1-2 1-16,1-1-2 15,1 3 1-15,0-2 1 0,6 2-1 16,-1-2 0-16,-1 2 0 16,3-3 0-16,1 3 0 15,1-3 0-15,-2 1 0 16,3 2 0-16,-1-2 0 15,-1-1 1-15,5-2-1 0,2 1 0 16,2-1 0-16,2-3 0 16,9 1 1-16,-2-1-1 15,7 1 0-15,-2-4 1 16,4 4-1-16,1-1 0 0,1-1 0 16,-4 1 1-1,-2 4-1-15,-7-1 0 0,0-3 0 16,-1 3 1-16,-6 0-1 15,-5 1 0-15,-6-1 0 0,-3-1 1 16,-6 5-1-16,-4-2 0 16,-9-2 0-16,-7 5 0 15,-9-3 0-15,-10 3 0 0,-9 0 1 16,-8-2-1-16,-6 2 0 16,-10 0 1-16,10 0-1 15,-10 0-2-15,0 0-1 16,0 0-4-16,0 0-8 15,-4 0-37-15,-6 0-28 0,-2 2-4 16</inkml:trace>
  <inkml:trace contextRef="#ctx0" brushRef="#br1" timeOffset="49770.7616">2106 10818 195 0,'0'0'1'0,"0"0"1"15,0 0-2-15,0 0 2 16,0 0 2-16,0 0 5 16,0 0 2-16,10-3 3 0,3 3 0 15,-1 3 1-15,8-2 1 16,4 2 1-16,6 2-3 16,8-1-2-16,4 0-3 15,5-2 0-15,5 1-2 0,4 0-1 16,7 2 2-16,4-2-3 15,3 1 0-15,-3-2-2 16,5 4 2-16,-2-1-2 16,2-1 0-16,2 1-1 0,1-2 0 15,-3 2 1-15,3 0-1 16,4-1 0-16,-1-1 0 16,4 2-1-16,2-3 1 15,0 4 0-15,4-2 0 0,-1 1-1 16,-2-2 1-16,4 1-1 15,-2-1 1-15,-3 3-1 16,5-4 0-16,-5 0 0 16,7 3 0-16,-4-2 0 15,2-1 0-15,3 1 0 16,3 0 0-16,-1-1 0 0,5 2 0 16,-2-1 0-16,3-3-1 15,2 3 1-15,3-1-1 16,-6 1 1-16,5 0-1 15,-4-3 1-15,2 1-1 0,2 2 1 16,1-3-1-16,-4 2 1 16,1-2-1-16,0 0 1 0,0 3-1 15,3-1 1-15,-4-2-1 16,0 3 0-16,2-3 0 16,-1 0 0-16,-3 0 0 15,6 0 1-15,-6 0-1 0,3 0 0 16,0 0 0-16,0-3 0 15,-3 1 0-15,3-1 0 16,-2 1 1-16,0-1-1 16,1 2 0-16,-4-2 0 0,0 0 0 15,-3-2 0 1,-2 5 0-16,-2-3 0 0,-3 2 0 16,0-2 0-16,0 1 0 15,-2-1 0-15,-4 3 0 16,2-3 1-16,-1 1-1 15,3 2 0-15,1-3 0 0,-1 3 0 16,2-2 0-16,0-1 2 16,0 1-2-16,0 0 0 0,3-2 0 15,-4 2 0-15,-1-1 0 16,-4 1 0-16,-1-3 0 16,0 5 0-16,1-5 0 15,-3 5 0-15,2-4 1 0,0 4-1 16,-1-3 1-16,0 0-1 15,4 3 1-15,-4-2-1 16,3 2 0-16,-5-3 1 16,3 1 0-16,-4-1-1 15,4 3 1-15,-5-2-1 0,2 2 1 16,0-2-1 0,0 2 1-16,-1 0-1 0,-1 0 1 15,5 0-1-15,-6 0 1 16,6 0-1-16,-2 0 1 15,-2 0-1-15,2 0 1 0,-4 0-1 16,1 0 1-16,-2 0-1 16,6 0 1-16,0-3-1 0,3 3 1 15,5-2-1-15,0 2 1 16,5 0 0-16,4 0-1 16,2 0 1-16,3 2-1 15,-3-2 1-15,1 5-1 0,-3-3 0 16,-1 1 1-16,-3-1-1 15,-2 1 0-15,-8-1 0 16,-3-2 1-16,-6 0-1 16,-4 3 1-16,-7-3 0 15,-7 0 0-15,-7 0 0 0,-11 0 0 16,-7 0 0-16,-11 0 1 16,-4 0-2-16,-5 0-1 15,-10 0-3-15,0 0-5 16,0 0-5-16,0 0-15 15,-17 7-52-15,1 3-3 0</inkml:trace>
  <inkml:trace contextRef="#ctx0" brushRef="#br1" timeOffset="81583.9883">7202 12934 143 0,'0'0'7'0,"0"0"7"15,0 0 3-15,0 0 4 0,0 0-1 16,0 0 1-16,0 0-1 16,0 0-2-16,0 0-4 15,0 0-5-15,0 0-2 0,10 0-2 16,7 0 1-16,2 5 0 15,12-3 1-15,1 3 1 16,9 0 0-16,5-2-2 16,9-2-1-16,7 2 1 15,3-3-3-15,2 3 1 0,5-3-1 16,5 0 0-16,0 0 0 16,1 0-1-16,6 0-1 15,-2 0 1-15,4 0 0 16,0 0-1-16,0 0 1 0,4 0-1 15,1 2 1-15,4 1-1 16,-2-3 1-16,-3 2-1 16,6-2 0-16,-4 3 1 15,2-3-2-15,-2 0 1 16,0 0 0-16,0 0 0 16,-2 0-1-16,-4 0 1 0,-1 0 0 15,-3 0-1-15,-4-3 0 16,-4 3 1-16,-2 0 0 0,-2-2-1 15,-3 2 1-15,-3-3-1 16,-2 1 1-16,3-1-1 16,-8 0 1-16,0-1 0 0,-2-1 0 15,-2 0 0 1,-4-2 1-16,-5-2-1 0,1 3 0 16,-4-4 0-16,-7 2 0 15,1-4 0-15,-5 2 0 16,-4 0 0-16,0-2 0 0,-3 2 0 15,3 0 0-15,-5 0 0 16,1 1 0-16,-5-5 1 16,1 5-1-16,-4-4 1 15,4 1 1-15,-6-3-1 16,1 1 0-16,-3-6 1 0,-3-1-1 16,0 1 0-16,-1 1-1 15,1-1 1-15,-2 1-1 16,0 1 0-16,0-2 0 0,0 2 0 15,-2 4 0-15,2-3 0 16,-3 3-1-16,-2-4 1 16,0 2 0-16,0 1-1 0,0 1 0 15,-2-3 1-15,-3-1-1 16,-1 4 0-16,-3-4 0 16,-1 0 0-16,-3 1-1 15,1 0 1-15,-6-3 0 16,1 3 1-16,-5-1-1 0,-1 1 0 15,1 0 0-15,-3 2 0 16,0-2 0-16,-7 4 0 16,2-2 0-16,-2 0-1 15,-3 0 1-15,1 1 0 16,-4-1 0-16,0 2 0 0,-2-1 0 16,1-2 0-16,-3 2 0 15,0 1 0-15,-1-1 0 16,-2-1 0-16,-2 2 0 0,0-1 0 15,-3 3 0-15,0-3-1 16,1 4 1-16,-3 2 0 16,-6 1-1-16,3-1 1 0,-2 4-1 15,-5-2 1-15,0-1 0 16,-5 2 0-16,-5 1 0 16,0-1 0-16,-5 2 0 15,0-2 0-15,0 5 0 16,-3-3 0-16,1 3-1 15,-3 0 1-15,-1 0 0 0,-1 3 0 16,0 5-1-16,-1-3 1 16,-4 2 0-16,-1 0 0 15,-2 2 0-15,-2-1 0 16,-1 2 0-16,4-2 0 16,-1 2 0-16,2 4-1 0,1-3 1 15,1 1-1-15,6 3 1 16,1-3-1-16,8 5 0 0,1 1 0 15,4 1 0-15,4-1 0 16,4 2 1-16,3 4-1 16,3 1-1-16,6 0 0 15,6 2 0-15,2 0 0 0,10 3 0 16,4 2-1-16,3 3 0 16,8 2 1-16,5 1-1 15,8 1 1-15,2 4 1 16,2 1 0-16,10 1 0 0,8 2 1 15,5-1 0-15,10 2 2 16,14-7 0-16,14 4 0 16,16-5 0-16,20-5-6 15,29-1-25-15,23-1-46 16,18-9-4-16</inkml:trace>
  <inkml:trace contextRef="#ctx0" brushRef="#br1" timeOffset="84553.9257">18723 8033 295 0,'0'0'5'16,"0"0"3"-16,0 0 2 0,-4-7 4 16,4 7 0-16,-9-11 1 15,9 11 3-15,-13-15 1 16,13 15-4-16,-17-14-4 15,6 9-1-15,-1-2-2 0,0 2-2 16,0 0 0-16,-3 1-2 16,-1 1-1-16,-1 3 0 15,0 0-1-15,-4 0 1 0,2 0-2 16,-4 0 1-16,7 7-1 16,-7 1 1-16,3 1-1 15,-1-1 0-15,0 3 0 16,1 7 0-16,-3-3 0 0,4 5 0 15,-4 2 0-15,3 1 0 16,1 1 0-16,1-1 1 16,0 4-1-16,4 3 1 15,-1 0 0-15,0 2 0 16,5 0-1-16,-3-2 1 16,3 2 0-16,-2 0 0 0,2 0-2 15,3-1 1-15,-3-4-1 16,2 0 0-16,1 0 0 15,2 0 0-15,2-2-1 0,1 2 0 16,2-5 2-16,0 4 0 16,2-2 0-16,6 3 0 15,0-4-1-15,6 4 1 16,-2-3 0-16,1 4 0 0,4-3-1 16,-2-1 1-16,2 2 0 15,-1-5-1-15,0 4 0 16,2 0 1-16,0-4-1 0,-1 0 2 15,3-1-2-15,0-1 0 16,0-1 0-16,2 2 0 16,3-5 0-16,-1-3 0 15,2 0 0-15,3 1 0 16,-4-4 0-16,5-1 0 16,-2 1 0-16,2-3 0 0,-5-1 0 15,4 1 0-15,-2-3 0 16,1 1 0-16,2-4 0 15,2 2 0-15,-2-2 0 0,3 0 0 16,-4 0 0-16,4-6 0 16,-1 4 0-16,0-5 0 15,3 2 0-15,-5-2 0 16,2-4 0-16,-2 4 0 0,2-5 0 16,-2 2 0-16,-3-5 0 15,-2 5 0-15,-4-2 0 16,-1-3 0-16,1 0 0 0,-2-2 0 15,-3-1 0-15,4 1 0 16,-5 1 0-16,3-8 0 16,-4 2 0-16,1 0 0 15,0-2 0-15,0 1 0 16,-3-4 0-16,-1 4 0 16,1-1 0-16,0-1 0 0,-1 0 0 15,-5 3 0-15,2-3 0 16,-7 3 0-16,8-2 0 0,-4-2 0 15,-5 1 0-15,3 3 0 16,-1-3 0-16,0 2 0 16,-2-1 0-16,0 2 0 15,0 2 0-15,0 2 0 16,-2-2 0-16,-3 1 0 0,0-1 0 16,0 0 0-16,-2 4 0 15,-1-5 0-15,-2 1 0 16,0-2 0-16,1 5 0 0,-4-6 0 15,0 6 0-15,-1-1 0 16,3 2 0-16,-1-2 0 16,-1 6 0-16,-1-5 0 15,-1 1 0-15,-2 4 0 16,-1-4 0-16,1 2 0 16,-3-1 0-16,0 1 0 0,-4-1 0 15,3 2 0-15,-1 1 0 16,-3 2 0-16,5-1 0 15,-5 2 0-15,0 1 0 0,3 4 0 16,-6-1 0-16,3 0 0 16,1 0 0-16,-3 2 0 15,-3 3 0-15,0-1 0 0,-7 1 0 16,1 0 0-16,-1 0 0 16,-2 0 0-16,1 0 0 15,-3 0 0-15,8 0 0 16,0 1 0-16,4 7 0 15,3-3 0-15,7 4 0 0,1 2 0 16,4 3 0-16,1-1-21 16,13-13-59-16,-5 23-7 15</inkml:trace>
  <inkml:trace contextRef="#ctx0" brushRef="#br1" timeOffset="85246.9023">18674 8338 347 0,'0'0'6'16,"0"0"3"-16,0 0 2 15,0 0 0-15,0 0 0 16,0 0-1-16,0 0 1 0,0 0 0 15,0 0-5-15,18 0-1 16,7 0-1-16,11 0 0 16,15-2 1-16,16-6 1 15,18-7 0-15,19-2 0 16,20-3-1-16,15-2 0 16,11-6-1-16,8 6-2 0,12 0 1 15,-3-3-2-15,6 8 0 16,-4-1 0-16,-9 3-1 15,-6-2 1-15,-12 5-2 0,-11-1 1 16,-19 4 0-16,-10-3 1 16,-22 1-1-16,-17 6 1 15,-17 0-1-15,-13 3 1 16,-12-1-1-16,-13 3 0 0,-8 0-3 16,-8 0-5-16,-4 8-20 15,3-6-54-15,-17 6-2 16</inkml:trace>
  <inkml:trace contextRef="#ctx0" brushRef="#br1" timeOffset="86482.5372">18585 8472 243 0,'0'0'7'16,"0"0"3"-16,0-10 3 15,0 10 3-15,0 0 1 0,0 0 1 16,-4-9-1-16,4 9 0 15,0 0-3-15,-13 0-6 16,13 0-2-16,-15 12-3 0,4-5-1 16,4 6-3-16,-2 3 1 15,-2-1 0-15,4 8 0 16,4-4 0-16,-1 1 0 0,4 0 0 16,0 2 2-16,4-4 0 15,3-1 0-15,4-2 1 16,1 0 0-16,4 0 0 0,1-3 1 15,3-2 0 1,2-3-1-16,8 0 1 0,-7 1-2 16,11-3 1-16,-5 0-1 15,4-3-1-15,-4 1 0 16,4 0 0-16,-3-3-1 16,3 0 1-16,1 3 1 15,-4-3-1-15,7 0 0 0,0-3 2 16,6-3-3-16,-1 3 1 15,-2-6 0-15,7 1 0 16,0 4 0-16,3-4-1 0,0 1 0 16,2 0 1-16,0 2-1 15,0-3 0-15,6 1 0 16,-4 2 0-16,1-2 0 0,0 2 0 16,-1 0 1-16,4 0-1 15,-3 0 0-15,3-1 0 16,2-1 0-16,-3 0 0 15,1 1 0-15,-3 2 0 0,-3-1 0 16,-1 0 0-16,0 0 0 16,-4 3-1-16,0-1 1 15,-2-2 0-15,4 3 0 16,4-3 0-16,-1-2 0 16,1 2-1-16,1-1 1 15,-4-3 0-15,-7 4-1 0,1-2 1 16,0-2 1-16,-6 1 0 15,-1-1 0-15,-5 2 0 0,6-1 0 16,-6-1 0-16,2-1 0 16,4 2 0-16,-3-1-1 15,0 1 0-15,-5-2 0 16,-4 2 1-16,-1-2-1 0,-5 1 0 16,-2-2 1-16,-3-1-1 15,-5 3 1-15,-3-6-1 16,6 3 0-16,-6-6 0 15,3 4 0-15,0-2-1 0,0-1 1 16,3-1 0-16,-4 4 0 16,-2-4 1-16,2 2 0 15,-5 0 0-15,-4 3 0 16,0-1 0-16,0 1 0 16,-4-1 0-16,-5 1 0 15,5 1-1-15,-8 0 1 0,-1-1-1 16,3 0 0-16,0 1 0 15,-3 0 0-15,-1 5 0 0,-2-1-1 16,0 0 0-16,-2 4 0 16,-1-1 0-16,-2 2 1 15,1 3-1-15,-3 0-2 16,7 0-3-16,-2 3-6 0,8 2-22 16,10-5-44-16,-9 14-3 15</inkml:trace>
  <inkml:trace contextRef="#ctx0" brushRef="#br1" timeOffset="87413.8191">21322 8172 138 0,'0'0'5'0,"0"0"2"16,0 0 1-16,0 0 3 16,7-2-1-16,-7 2 3 0,0 0 0 15,0 0 2-15,0 0-2 16,0 0-1-16,0 0 3 15,0 0 3-15,0 0 1 0,10-2-1 16,-10 2 1-16,3-11-1 16,-3 11 0-16,8-17-1 15,-4 2-3-15,-1-7-3 16,2-3-3-16,-1-9 0 16,4-4-3-16,-5-8 0 15,2-10-2-15,0 0 0 0,-3-11-1 16,1 0 1-16,-1-4-1 15,0 0 1-15,-2 0 1 0,0 2 0 16,0-1 0-16,-4 5 0 16,-1-1-1-16,-3 1 0 15,1 2 0-15,-3-2-1 16,2 2 1-16,1 4 0 0,-3 0 0 16,2 5 1-16,-1 5 0 15,2 3 0-15,-3 6 1 16,7 6-1-16,-5 7-4 15,4-1 0-15,0 6 0 16,3 5 0-16,-3 2 0 0,2 3 0 16,0 4 0-16,2 8 0 15,0-12 0-15,0 12 0 16,0 0 0-16,0 0 0 16,0 0 0-16,0 0 0 15,0 0 0-15,0 0 0 0,0 0 0 16,0 0-9-16,0 0-6 15,0 0-9-15,0 0-25 0,-5 5-36 16,5-5-2-16</inkml:trace>
  <inkml:trace contextRef="#ctx0" brushRef="#br1" timeOffset="87783.0961">20914 6468 246 0,'0'0'7'15,"0"0"2"-15,0 0 2 16,3-12 2-16,-3 12 2 16,0 0 0-16,0-11 0 0,0 11-1 15,0 0-6-15,0 0-4 16,0 0-6-16,0 0-11 15,0 0-14-15,0 0-37 16,3 15-9-16</inkml:trace>
  <inkml:trace contextRef="#ctx0" brushRef="#br1" timeOffset="88803.3665">21196 6599 282 0,'0'0'6'0,"0"0"4"16,0 0 0-16,0 0 4 15,0 0 1-15,2-15 0 0,-2 15 3 16,0-12 0-16,0 1-6 15,-2-1-2-15,-3-3-3 16,-3 3 0-16,0-3-2 16,1 1-1-16,-3-4-1 15,-2 3 0-15,2 0-1 16,-1 0 0-16,-1 3-1 0,-2-3 0 16,1 6 0-16,0-1 0 15,1 2-1-15,-3 2 0 16,1 0 0-16,1 4-1 0,0 2 1 15,-2 0-1-15,3 0 0 16,2 2 0-16,-2 4 0 0,-4-2 1 16,7 6-1-16,-3 0 0 15,-1 5 0-15,3 1 1 16,-3 4-1-16,1 1 1 16,2 6 0-16,2-3 0 15,1 5 0-15,0 2 0 0,2 1 0 16,-2-3 0-16,3 3 0 15,1 4 0-15,2-2 0 16,-2 0 0-16,3 2 0 16,-2-4 0-16,2 3 1 15,0-1-1-15,-3 1 1 16,3-3-1-16,0 3 1 0,0-1-1 16,0 4 0-16,3-1 1 15,-1 0-1-15,1 0 1 16,-3 1 0-16,1-5 0 0,2 7-1 15,-3-5 1-15,0 2-1 16,4 1 1-16,-2-3-1 16,0 3 0-16,1-3 1 0,-1 5-1 15,1-3 0-15,-1 1 0 16,1-1 1-16,-1 0-1 16,0 2 1-16,3-2 0 15,-1 9 1-15,0-5 0 16,-1 1 0-16,2-1 0 15,-1-2 0-15,-1 0 1 16,2 1-1-16,-3-6 0 16,1-6-1-16,0 0 0 0,2-4 0 15,-3 0-1-15,1-4 0 16,-3 5-1-16,2-7 0 16,0 2-1-16,-2-1-1 15,0 1-1-15,0-2-1 16,0-1-2-16,0-5-2 0,0 0-2 15,0-2-1-15,0 0-3 16,0-10-2-16,3 13-2 0,-3-13 0 16,0 0 1-16,13 10-1 15,-13-10 2-15,9 7 0 16,-9-7 5-16,10 6 2 16,-10-6 3-16,11 4 3 0,-11-4 3 15,0 0 4-15,9 8 2 16,-9-8 1-16,10 5 1 15,-10-5-1-15,15 2-3 16,-5-2-7-16,2-2-29 16,8 2-25-16,-3 0-4 15</inkml:trace>
  <inkml:trace contextRef="#ctx0" brushRef="#br1" timeOffset="88952.1658">21166 8432 355 0,'0'0'5'0,"0"0"0"16,0 0 2-16,0 0-2 16,0 0-6-16,0 0-27 15,7-2-37-15,-7 2-4 0</inkml:trace>
  <inkml:trace contextRef="#ctx0" brushRef="#br1" timeOffset="93340.7681">20854 6488 228 0,'0'0'7'0,"0"0"4"16,0 0 3-16,0-10 3 15,0 10 2-15,0 0 0 0,0-8 2 16,0 8 0-16,0 0-5 15,0 0-5-15,0 0-3 16,0 0-3-16,0 0-3 16,0 0-1-16,0 0-1 15,0 0-4-15,0 0-4 0,-3 5-18 16,3 10-44-16,0-2-6 16</inkml:trace>
  <inkml:trace contextRef="#ctx0" brushRef="#br1" timeOffset="95597.8228">16154 6595 307 0,'0'0'7'0,"0"-11"3"16,-2 1 3-16,-7 0 2 15,-1-5 3-15,1-2 0 16,-8 2 0-16,-7 1 0 0,-3 1-4 16,-7 6-6-16,-8 7-3 15,-8 7-1-15,-8 13-1 16,-6 10-2-16,-8 7 1 16,-3 10 0-16,3 10 0 0,-2 7-1 15,6 6 2-15,6 7-1 16,13 4 0-16,9 3 2 15,12 1-1-15,16 0-1 16,8-1 1-16,8-4-1 0,17-3 1 16,12-2-1-16,10-5 0 15,10-6 0-15,9-2 0 16,20-8 1 0,5-4 1-16,8-16-1 15,1-4 0-15,8-15-3 0,1-5 0 16,-1-10 0-16,1-13 0 15,-15-14 0-15,-1-9 0 16,-3-13 0-16,-6-6 0 16,-8-14 0-16,-10-1 0 0,-9-7 0 15,-11-5 0-15,-16-5 0 16,-10 2 0-16,-8 2 0 16,-13 1 0-16,-10 3 0 0,-12 4 0 15,-5 4 0-15,-11 4 0 16,-2 7 0-16,-14 6 0 15,-6 8 0-15,-5 7 0 0,-7 10 0 16,-2 4 0-16,-4 10 0 16,7 7 0-16,4 8 0 15,6 5 0-15,15 15 0 16,3 8-12-16,4 13-74 16,26 7-4-16</inkml:trace>
  <inkml:trace contextRef="#ctx0" brushRef="#br1" timeOffset="96513.386">15858 9740 332 0,'0'0'6'0,"0"0"4"16,-5-9 1-16,5 9 3 0,-11-8 1 15,0 6 0-15,-10-1 0 16,-8 3 1-16,-8 10-5 16,-14 7-3-16,-2 12-2 0,-10 9 0 15,-7 11-1-15,3 9 1 16,-2 8 0-16,7 9-1 16,7 7 0-16,13-3 0 0,12 5 0 15,10-3-1-15,13 4 1 16,9-8-5-16,21-2 0 15,11-6 0-15,12-10 0 16,12-3 0-16,7-6 0 0,10-13 0 16,6-5 0-16,7-11 0 15,3-11 0-15,6-7 0 16,-4-8 0-16,-1-11 0 16,-6-9 0-16,-6-12 0 15,-6-7 0-15,-8-13 0 16,-12-8 0-16,-9-11 0 15,-15-4 0-15,-10-7 0 0,-13-2 0 16,-9 3 0-16,-18 1 0 16,-15 12 0-16,-13 3 0 0,-11 13 0 15,-13 5 0-15,-2 12 0 16,-6 8 0-16,2 7 0 0,7 8 0 16,9 5 0-16,11 7 0 15,12 7 0-15,9 13-15 16,5 9-73-16,25 8-4 15</inkml:trace>
  <inkml:trace contextRef="#ctx0" brushRef="#br1" timeOffset="97265.3535">18806 10696 398 0,'0'0'5'15,"0"-14"1"-15,-2 4 1 16,-3-5 2-16,-6 1 0 15,-1-4 1-15,-5 0 0 0,-5 1 0 16,-3 7-4-16,-7 5-1 16,-1 8-2-16,-9 11-1 0,0 13 0 15,-6 18 0-15,-1 5 0 16,1 22 0-16,2 2 2 16,3 10 0-16,8 5 1 15,8 5-1-15,10 1 2 0,8-4-6 16,9 1 0-16,16-8 0 15,11 0 0-15,11-7 0 16,12-5 0-16,7-8 0 16,10-7 0-16,9-10 0 0,7-9 0 15,6-9 0-15,3-14 0 16,-5-7 0 0,0-8 0-16,1-13 0 0,-9-10 0 15,-4-13 0-15,-16-9 0 16,1-9 0-16,-16-13 0 0,-4-7 0 15,-13-13 0-15,-12-2 0 16,-12-3 0-16,-8 0 0 16,-17 6 0-16,-13 3 0 0,-10 9 0 15,-13 10 0-15,-2 10 0 16,-6 9 0-16,1 8 0 16,1 7 0-16,6 8 0 15,8 5 0-15,9 9 0 0,8 3-12 16,11 5-74-16,14 13-4 15</inkml:trace>
  <inkml:trace contextRef="#ctx0" brushRef="#br1" timeOffset="98117.5911">22896 9453 348 0,'0'0'5'0,"-2"-13"2"0,-7 1 3 16,0-2 0-16,-3-1 2 15,-9-5 0-15,-4 0 0 0,-4-3 1 16,-8 9-4-16,-9 4-2 15,-1 8-1-15,-10 2-1 16,-2 12-1-16,-6 15 1 16,-7 7 0-16,0 11 0 0,-5 13 0 15,4 8 0-15,9 6 0 16,7 7-1-16,8 3 0 16,10 5 0-16,23-3-2 15,11 3 1-15,12-6-1 16,20-4 0-16,15 0-2 15,8-12 0-15,10-7 0 0,9-10 0 16,9-8 0-16,1-14 0 16,6-10 0-16,2-8 0 0,0-8 0 15,0-14 0-15,0-10 0 16,-1-9 0-16,-6-14 0 16,-6-7 0-16,-8-13 0 15,-12-2 0-15,-14-13 0 0,-15 0 0 16,-18-3 0-16,-9 1 0 15,-21 4 0-15,-14 7 0 16,-13 4 0-16,-12 4 0 16,-5 8 0-16,-10 9 0 0,-2 2 0 15,4 7 0-15,3 12 0 16,8 4 0-16,11 8 0 16,9 5-2-16,14-4-67 15,14 14-20-15,16 0-3 16</inkml:trace>
  <inkml:trace contextRef="#ctx0" brushRef="#br1" timeOffset="98945.2172">22823 6436 357 0,'0'0'5'0,"0"0"3"16,-9-11 0-16,-3 4 2 15,-1 0 0-15,-7-1 2 16,-7 4 1-16,-6 1 0 15,-7 3-3-15,0 13-2 16,-12 8-1-16,3 15 0 0,-6 11-1 16,3 12 0-16,-2 10-1 15,11 11 0-15,7 9 0 0,15 5-1 16,11-2-1-16,10-2 1 16,15-5-1-16,17-8-1 15,12-5-2-15,11-10 0 16,15-9 0-16,4-13 0 0,8-9 0 15,8-12 0-15,9-8 0 16,2-11 0-16,3-12 0 16,-3-11 0-16,-7-14 0 15,-6-12 0-15,-12-12 0 0,-10-11 0 16,-16-11 0-16,-20-12 0 16,-18-9 0-16,-15-1 0 15,-22 2 0-15,-17 7 0 16,-22 7 0-16,-16 11 0 15,-15 21 0-15,-9 18 0 0,-5 12 0 16,4 20 0-16,6 7 0 16,19 22-16-16,15 10-71 15,15 10-4-15</inkml:trace>
  <inkml:trace contextRef="#ctx0" brushRef="#br0" timeOffset="101978.0648">15975 7234 384 0,'0'0'6'15,"0"-15"3"-15,0 5 2 0,-5 0 2 16,5-2 2-16,-3-1-2 15,0 0 0-15,1 6 1 16,2 7-6-16,-10 7-3 16,10 13-2-16,0 8-2 15,0 1 0-15,0 8-1 0,0 5 0 16,3 1 1-16,2-4-1 16,-1-6 1-16,2-4-2 15,-3-7 2-15,2-4 0 0,-5-8 2 16,0-10-1-16,0 0 1 15,0-8 1-15,-5-12-4 16,-1-9 0-16,1-10 0 16,0-9 0-16,5-4 0 0,0-5 0 15,0 2 0-15,7 1 0 16,4 4 0-16,1 8 0 16,6 10 0-16,-1 6 0 15,3 12 0-15,3 7 0 0,1 10 0 16,3 12 0-16,0 9 0 15,-1 10 0-15,1 9 0 16,-4 4 0-16,-4 5 0 16,-4-2 0-16,-3-1 0 15,-1-2 0-15,-6-4 0 16,-3-8 0-16,1-1-3 0,-3-10-16 16,-3-9-62-16,-2 3-8 15</inkml:trace>
  <inkml:trace contextRef="#ctx0" brushRef="#br0" timeOffset="102134.8095">15992 7377 438 0,'0'0'3'0,"0"0"0"16,0 0 2-16,0 0-1 16,8-7 1-16,7 4-1 15,12-2-2-15,3 3-10 16,14-4-70-16,11 4-2 15</inkml:trace>
  <inkml:trace contextRef="#ctx0" brushRef="#br0" timeOffset="103080.726">15709 10343 369 0,'0'0'7'0,"0"0"4"16,-3-13 3-16,3 13 1 15,-2-12 1-15,2 12 0 0,-5-13-1 16,5 13 1-16,0 0-7 16,-6 20-3-16,4 2-3 15,2 8-1-15,0 7-2 16,0 5 0-16,2 3 1 15,2 2 0-15,1-8-1 0,2-3 0 16,-2-10-1-16,-1-3 1 16,1-9 1-16,1-4 1 15,-6-10-1-15,0 0 1 16,0-12 0-16,-8-5-1 0,1-13 1 16,2-2-2-16,-2-13 0 15,-2 0 0-15,7 1 0 16,-3-3 0-16,5 8 0 15,3-2 0-15,7 7 0 0,7 9-2 16,3 3 1-16,5 7 0 16,3 3 0-16,4 4-1 15,-4 6 1-15,1 2-1 16,-5 8 0-16,-3 6 0 0,-7 8 1 16,-6 1 0-1,-8 7 0-15,0-1 1 0,-13 4 0 16,-4-7 0-16,-3 5-1 15,0-9 1-15,-2 0-1 16,7-5-1-16,-1-5 0 0,6 1 1 16,8-1-1-16,4-1 1 15,14-2 0-15,5-1 1 16,2 2 0-16,7-3 0 0,0 2 0 16,2-1-1-16,-2 2-1 15,-5 1 0-15,-7 1 1 16,-12 0-2-16,-2 3 2 0,-9 2-1 15,-13 3 0-15,-9-2 1 16,-13 1 1-16,-6 1 0 16,-14 0-3-16,-2 0-5 15,0 2-45-15,4-9-28 0,8-7-3 16</inkml:trace>
  <inkml:trace contextRef="#ctx0" brushRef="#br0" timeOffset="103897.1232">19040 11279 345 0,'0'0'9'0,"0"0"5"0,10-13 3 15,-8 7 2-15,1-5 0 16,-1-4 2-16,-2 3 0 15,0-6 1-15,-5 3-9 16,-7 3-5-16,-8 3-5 0,-3 4-3 16,-10 5 0-16,-3 5 0 15,-3 9 0-15,-4 8 0 16,-1 3 0-16,4 6 0 0,4 2 0 16,12 4 0-16,4-2 0 15,15 3 0-15,8-6 0 16,21-3 0-16,14-6 0 15,14-9 0-15,8-4 0 0,9-7 0 16,5-3 0-16,4-7 0 16,-4-3 0-16,-8 0 0 15,-13 0 0-15,-10 2 0 0,-8 1 0 16,-16 5 0-16,-6-1 0 16,-13 3 0-16,0 0 0 15,0 0 0-15,-9 0 0 16,9 0 0-16,-21 5-16 15,21-5-72-15,-13 10-3 16</inkml:trace>
  <inkml:trace contextRef="#ctx0" brushRef="#br0" timeOffset="105937.4741">22483 9924 389 0,'0'0'6'0,"0"0"3"0,0 0 1 15,0-10 1-15,0 10 0 16,0 0 1-16,0 0 0 16,0 8 0-16,0 9-5 15,5 2-4-15,-3 8-1 0,4 6 0 16,1 2 0-16,-2-2-1 16,5 0-1-16,-6-3 1 15,2-3-1-15,-1-7 0 0,0-2 0 16,-3-4 1-16,-2-14-1 15,0 11 1-15,0-11-1 16,0 0 1-16,-7-18 0 16,0-2 0-16,-1-7 0 0,3-8 0 15,-2-7-1-15,4 0 1 16,1-1 0-16,2 1 1 16,0 8-1-16,0 2 0 15,7 6 1-15,3 7-1 16,5 4 0-16,4 10-1 0,6 3 0 15,5 2 0-15,5 10 0 16,2 7-1-16,3 5 0 16,0 6 1-16,-6 1-1 15,-1 3 1-15,-8 1-1 0,-10 2 1 16,-5-4-1-16,-8-1 1 16,-4-2 0-16,-16-1-1 15,-6-5 1-15,-14-5 0 16,-4 1 1-16,-6-6-1 15,-6-1 0-15,-1-7 0 0,3-1-2 16,8-3-4-16,3-3-9 16,11-9-19-16,-2-5-52 15,30-4 0-15</inkml:trace>
  <inkml:trace contextRef="#ctx0" brushRef="#br0" timeOffset="106447.3018">22734 6970 403 0,'0'0'5'0,"0"0"3"16,0 0 0-16,0 0 0 0,0 0 0 16,0 0 1-16,5 8 0 15,-2 7 0-15,2 0-5 16,-3 5-2-16,3 5-1 15,0-1 0-15,2 6 0 16,-1-5-2-16,-1-5-4 16,-3-1-9-16,0-3-26 0,-2-4-42 15,0-4-3-15</inkml:trace>
  <inkml:trace contextRef="#ctx0" brushRef="#br0" timeOffset="106629.3342">22804 6889 418 0,'0'0'4'0,"0"0"2"16,0 0 2-16,-2-11 2 16,2 11-1-16,0-12 1 15,2 5-1-15,8-3 1 16,4 0-3-16,9 3-4 16,-4 2-1-16,17 0-5 0,-2 5-3 15,11 0-16 1,-7 5-59-16,6 2-5 0</inkml:trace>
  <inkml:trace contextRef="#ctx0" brushRef="#br0" timeOffset="106797.9743">22906 7085 403 0,'0'0'4'16,"0"0"2"-16,-8 4 1 0,8-4 1 15,0 0 2-15,0 10 1 16,8-6-1-16,4 0 1 15,13 1-7-15,4-5-8 16,14-13-58-16,-1 13-20 16</inkml:trace>
  <inkml:trace contextRef="#ctx0" brushRef="#br0" timeOffset="110360.2785">15967 7236 170 0,'0'0'3'0,"0"0"-2"16,0-9 1-16,0 9 2 0,0 0 2 16,6 0 3-16,3-3 0 15,9 3 1-15,1 4-1 16,5 2 3-16,6 6 0 15,10-2-2-15,1 4 0 0,6 1-3 16,-2 5 0-16,9-2-1 16,0 4-1-16,4-3-1 15,2 3-1-15,0 1-1 0,2-3-1 16,2 5 0-16,-2-4-1 16,5 3 1-16,4-2-1 15,-5 2 1-15,1-2 0 16,6 6 0-16,-4-3-1 0,-2 0 1 15,0 0 0-15,-6-4 0 16,-2 2 0-16,-5-1 0 16,-1-2 0-16,-4-1 0 15,1-4 0-15,-6 2 0 16,-1-4 0-16,-10 0 0 0,-4-6-1 16,-4-2 1-16,-8 0 4 15,-6 1 0-15,-11-6 2 16,9 1 0-16,-9-1 2 15,0 0 1-15,0 0 0 16,0 0 1-16,0 0-3 0,0 0-2 16,0 0-1-16,0 0-1 15,0 0-1-15,0 0 0 16,0 0-1-16,-4 3 0 0,4-3-1 16,0 0 0-16,0 0 0 15,-8-3 0-15,8 3-1 16,0 0 0-16,0 0 0 15,0 0 0-15,0 0 0 0,0 0 0 16,0 0 0-16,0 0-1 16,0 0 1-16,0 0 0 15,0 0 0-15,0 0 0 0,0 0 0 16,0 0-1-16,0 0 1 16,0 0 0-16,0 0 0 15,0 0 0-15,0 0 0 16,0 0 0-16,0 0 0 15,0 0 0-15,0 0 0 0,-10 3 0 16,10-3 0-16,-10 8 0 16,3 1 2-1,-4 1-1-15,-1 0-1 16,3 3 1-16,-7-1 0 0,2-2 0 16,0 5 0-16,0-5-1 15,1 2-1-15,-1 0 1 16,1 1 0-16,1 1 0 0,2 4 1 15,-4 0-1-15,6 2 1 16,-2 1 0-16,-3 1 0 16,3 3 0-16,-3 3 0 15,4-1 0-15,-6 2 0 0,5-3 0 16,-2 4-1-16,0-1 1 16,1 1 0-16,2-3 0 15,-4 0-1-15,3-2 2 16,0 1-2-16,3 6 0 0,-4-3-2 15,7-2 1 1,-4 3 1-16,1 2-1 0,-2-3 0 16,3 6 1-16,-1-3 0 15,2 1 0-15,-1-1 1 16,0 3-1-16,5-1 1 0,-2 1-1 16,3 3 1-16,0-4-1 15,0 3 0-15,0 0 2 16,4 0-4-16,2 3 2 0,2-3 0 15,-2 0-1-15,7 4 1 16,0-5-1-16,-1 3 0 16,1-1 1-16,4-1 0 15,4-3 1-15,-1 4-1 0,1-1 0 16,4 1 0-16,3-5 1 16,2 2-1-16,4-2 0 15,-4-1 0-15,7-2 0 16,1 2 0-16,2-2 0 15,-1-1 0-15,1 3 0 0,3-4 0 16,-2 2 0-16,7-3 0 16,-4 0 0-16,4-3 0 15,0-1 0-15,2-3 0 0,6-3 0 16,-3-3 1-16,1 1-1 16,3-1 0-16,3-5 2 15,-6-3-2-15,4 1 0 16,-3-2 0-16,-1-3 1 0,0 1-1 15,1-3 0-15,0 0 0 16,-2-3 0-16,-2 1 1 16,2-5-1-16,-3 2 1 15,-1-6 0-15,-2 2-1 0,4-1 1 16,-7-4 0-16,1 5 0 16,-3-3-1-16,-5 2 1 15,-2 0 0-15,-3 0 0 16,-5 1 1-16,-4-2 0 15,-5 2 0-15,-1-1 0 0,-4 2 1 16,-4 0-1-16,-9 8 2 16,14-12-1-16,-14 12 0 15,11-5 0-15,-11 5-1 16,0 0 0-16,0 0 0 0,0 0-1 16,0 0 0-16,0 0 0 15,0 0-1-15,0 0 1 16,0 0-1-16,0 0 0 0,0 0 1 15,0 0-1-15,0 0 0 16,0 0 0-16,0 0 1 16,0 0-1-16,8-10 1 15,-8 10-1-15,0 0 1 0,0 0-1 16,0 0 1-16,0 0-3 16,0 0-10-16,0 0-65 15,0 0-6-15</inkml:trace>
  <inkml:trace contextRef="#ctx0" brushRef="#br0" timeOffset="112860.3695">19403 9988 196 0,'0'0'4'0,"0"0"1"15,0 0 4-15,0 0 4 0,0 0 2 16,5-3 1-16,-5 3 3 16,0 0-3-16,0 0 0 15,0 0-1-15,0 0-2 0,12-3-1 16,-12 3-1-16,18-9 0 16,-6-1 1-16,8-2 0 15,0-5 1-15,6-6-2 16,2-2-1-16,2-2-1 0,2-5-1 15,-2-3-2-15,-5-2 0 16,3 5-1-16,-9-3-1 16,-1 5 0-16,-3 6-1 15,-3 0 1-15,-5 6-1 0,-1 2-1 16,-4 4 1-16,-2 12-1 16,5-12-1-16,-5 12 0 15,0 0-1-15,0 0 0 16,0 0 0-16,0 0-1 15,0 0 1-15,0 0-1 0,0 0 0 16,0 0 0-16,0 0 1 16,0 0-1-16,0 0 1 15,0 0 0-15,0 0 0 16,0 0 0-16,0 0 1 16,0 0-1-16,0 0 0 0,0 0 0 15,0 0 1-15,0 0-1 16,0 0 0-16,0 0 0 15,0 0 0-15,0 0-1 0,0 0 0 16,0 5 0-16,0-5 0 16,17 9 0-16,4 1 1 15,6 1-1-15,10 1 1 0,8-1 1 16,17 3-1-16,5-2 0 16,10 3 0-16,10-1 1 15,7 4-1-15,7 0 0 16,5 2 0-16,4 2 0 15,-3 3 0-15,13 1-1 0,0 2 1 16,1 1 0-16,2 4-1 16,-5-3 0-16,-2 2 1 15,-2-3-1-15,-7-2 1 16,-2-1-1-16,-9-1 1 16,-8-6 0-16,-9 1-1 0,-7-2 1 15,-10-6 0-15,-12 1 0 16,-8-6 1-16,-12 0 0 0,-10-5 2 15,-3-2 0-15,-11 3 1 16,-6-3 0-16,0 0 0 16,0 0 0-16,0 0 0 15,0 0-2-15,0 0-1 0,0 0-3 16,-6-5-3-16,-3-2-7 16,9 7-23-16,0 0-50 15,-21-10-2-15</inkml:trace>
  <inkml:trace contextRef="#ctx0" brushRef="#br0" timeOffset="113926.5768">18406 10018 154 0,'0'0'10'0,"0"0"7"15,0 0 7-15,0 0 5 0,0 0 2 16,0 0 1-16,0 0 1 16,0 0-2-16,0 0-5 15,0 0-10-15,0 0-5 16,0 0-5-16,0 0-2 0,0 0-2 15,0 0-1-15,0 0 0 16,0 0 0-16,0 0-1 16,0 0 1-16,0 0-1 15,0 0 1-15,0 0 0 0,0 0 0 16,0 0 0-16,0 0 1 16,0 0 0-16,0 0-1 15,0 0 2-15,0 0-1 16,0 0-1-16,0 0 1 15,0 0 0-15,0 0-1 0,0 0 0 16,0 0 0-16,12 0 0 16,-12 0-1-16,7 13 1 15,-1 1 0-15,4 6 0 0,1 7 1 16,5 5 0-16,-2 10 0 16,2 6 2-16,1 6 0 15,1 6 1-15,-4 3 0 16,4 7 0-16,-6 4 0 15,1 3 0-15,-6 3 0 0,3-4-3 16,-4 4 3-16,-1-6-1 16,-1-4-4-16,-1-3 0 15,-1-8 0-15,1-8 0 0,-3-6 0 16,0-8 0-16,0-9 0 16,2-6 0-16,-2-5 0 15,0-7 0-15,0-10 0 16,1 10 0-16,-1-10 0 15,0 0 0-15,0 0 0 16,0 0 0-16,0-10 0 0,0 10-77 16,-3-15-14-16</inkml:trace>
  <inkml:trace contextRef="#ctx0" brushRef="#br0" timeOffset="119613.1749">14330 6136 307 0,'0'0'6'0,"0"0"5"15,0 0-1-15,0 0 0 16,-9-6-2-16,9 6-1 16,0 0 2-16,-7 21 0 15,2 3-6-15,5 18-3 0,-3 7 0 16,3 17 3-16,0 8 0 15,3 18 3-15,2 7-1 16,5 10 1-16,0 2 0 16,2 6 1-16,-4 3 0 0,0 4-1 15,-6 13 3-15,-2 0-3 16,-2 3 2-16,-6 7 1 16,-2-1-1-16,-4 5-2 15,3-2 0-15,1-3-1 0,1-3 0 16,1 1 0-16,2-3-2 15,2-2 0-15,2-1-1 16,-2 0 1-16,-2 2 1 16,-2-1-4-16,-2 0 0 0,-2 0 0 15,-2-1 0-15,1 1 0 16,-4-5 0-16,4-8 0 16,0-3 0-16,3-1 0 0,1-6 0 15,0-4 0-15,2-8 0 16,2 0 0-16,-2-2 0 15,-1 2 0-15,-2-5 0 16,1-3 0-16,-4-2 0 16,3-2 0-16,-2-3 0 0,1-6 0 15,4-5 0-15,2-6 0 16,1-2 0-16,1-5 0 16,1-4 0-16,-1 1 0 15,-2-6 0-15,-1 2 0 16,2-4 0-16,-3-1 0 0,0-5 0 15,-2 0 0-15,0-4 0 16,1-3 0-16,0-2 0 16,3-5 0-16,-2-2 0 0,1-4 0 15,3-1 0-15,-2-5 0 16,1-1 0-16,2-1 0 16,0-6 0-16,-1-1 0 0,1-4 0 15,2 1 0 1,0-10 0-16,0 13 0 0,0-13 0 15,0 0 0-15,0 0 0 16,0 0 0-16,0 0 0 16,0 0 0-16,0 0 0 15,0 0 0-15,0 0 0 0,0 0 0 16,0 0 0-16,0 0 0 16,0 0 0-16,0 0 0 15,0 0 0-15,-5 9 0 0,5-9 0 16,0 0 0-16,0 0 0 15,0 0 0-15,0 0 0 16,0 0 0-16,0 0 0 16,0 0 0-16,0 0 0 0,0 0 0 15,0 0 0-15,-5 10 0 16,5-10 0-16,0 0 0 16,0 0 0-16,0 0 0 0,0 0 0 15,0 0 0-15,0 0 0 16,0 0 0-16,0 0 0 15,0 0 0-15,0 0 0 16,0 11 0-16,0-11 0 16,17 9 0-16,-4-3 0 15,4 1 0-15,1 0 0 0,8 0 0 16,3 1 0-16,2 2 0 16,2-3 0-16,7 0 0 15,2-1 0-15,4 1 0 0,10-2 0 16,4 1 0-16,4-5 0 15,5-1 0-15,11 0 0 16,5 0 0-16,5 0 0 16,6 0 0-16,1 0 0 15,5-1 0-15,3 1 0 0,4-3 0 16,0-3 0-16,8-2 0 16,3 4 0-16,1-6 0 0,13 0 0 15,1-2 0-15,3 0 0 16,7-3 0-16,4 3 0 15,1-3 0-15,4-3 0 16,-3 3 0-16,6-2 0 16,1 0 0-16,3-1 0 0,0-1 0 15,-1-1 0-15,11 0 0 16,-3-2 0-16,5-1 0 16,0 4 0-16,4 1 0 15,-6 1 0-15,3-1 0 0,3 6 0 16,-5-3 0-16,3 3 0 15,0-3 0-15,-4 2 0 16,0-2 0-16,4 3 0 16,-1 0 0-16,-6 0 0 0,2-1 0 15,2 4 0-15,-6 1 0 16,1-2 0-16,-1 2 0 16,-5 0 0-16,1 1 0 15,-3 0 0-15,-2 2 0 0,-6-2 0 16,-1-1 0-16,-7 3 0 15,-1-2 0-15,-3-1 0 16,-9 7 0-16,-1-5 0 16,-4 1 0-16,-9 1 0 15,-6 1 0-15,-3 1 0 0,-11-4 0 16,-3 1 0-16,-8 0 0 16,-4 3 0-16,-8-4 0 15,-9 1 0-15,-2 4 0 0,-8-2 0 16,-6-2 0-16,-5 5 0 15,-6 0 0-15,-7 0 0 16,-5 0 0-16,-6 0 0 16,-6 0 0-16,-1 0 0 0,-12 0 0 15,7 0 0-15,-7 0 0 16,0 0 0-16,0 0 0 16,0 0 0-16,0 0 0 15,0 0 0-15,0 0 0 0,0 0 0 16,0 0 0-16,0 0 0 15,0 0 0 1,0 0 0-16,0 0 0 0,0 0 0 16,0 0 0-16,0 0 0 15,0 0 0-15,0 0 0 0,0 0 0 16,0 0 0-16,0 0 0 16,0 0 0-16,0 0 0 15,0 0 0-15,0 0 0 0,0 0 0 16,0 0 0-16,0 0 0 15,0 0 0-15,0 0 0 16,0 0 0-16,0 0 0 16,0 0 0-16,0 0 0 0,0 0 0 15,0 0 0-15,0 0 0 16,0 0 0-16,5-12 0 16,-5 12 0-16,0-18 0 15,0 3 0-15,1-2 0 0,-1-5 0 16,0-3 0-16,0-4 0 15,-1-3 0-15,-2-4 0 16,-2-3 0-16,1-7 0 16,-3 3 0-16,2-4 0 15,-3-3 0-15,3-4 0 0,2-3 0 16,-1 0 0-16,-1-3 0 16,0-5 0-16,3 2 0 0,-2-5 0 15,-1 2 0-15,3-4 0 16,-3 3 0-16,3-3 0 15,-3 2 0-15,3-2 0 16,-3 4 0-16,-1-6 0 0,4-1 0 16,-3 1 0-16,5 1 0 15,0-4 0-15,0 1 0 16,0-3 0-16,0 0 0 16,5 3 0-16,-5-6 0 15,4 7 0-15,0-4 0 0,-4 0 0 16,2 0 0-16,-2 3 0 15,0 0 0-15,0-6 0 16,0 3 0-16,0 2 0 16,0-5 0-16,3 0 0 0,-3 1 0 15,3-2 0-15,3-1 0 16,1 2 0-16,-2 0 0 16,1 2 0-16,-1-3 0 15,0 3 0-15,-1 3 0 0,-1 1 0 16,4 3 0-16,-5-1 0 15,2 1 0-15,-2-1 0 0,1 2 0 16,-3-2 0 0,0 3 0-16,0-1 0 0,0 1 0 15,0-3 0-15,1 3 0 16,-1-3 0-16,3 3 0 16,0-4 0-16,-1 5 0 0,0-2 0 15,1-2 0-15,-1 8 0 16,1-5 0-16,-3 1 0 15,1 1 0-15,-1 1 0 16,0-1 0-16,0-2 0 16,0 2 0-16,0 0 0 15,5 2 0-15,-3 1 0 0,0 0 0 16,0 2 0-16,4 0 0 16,-2 2 0-16,-4 3 0 15,5-1 0-15,-2 5 0 0,-2 1 0 16,6 0 0-16,-3 7 0 15,-1-5 0-15,0 7 0 16,4-3 0-16,1 2 0 0,-1 1 0 16,0 4 0-16,-2 2 0 15,2-3 0-15,-1 8 0 16,1-3 0-16,-4 5 0 16,2 3 0-16,-3 3 0 0,0 0 0 15,3-2 0-15,-2 8 0 16,0 1 0-16,-1 0 0 15,1 3 0-15,-3 2 0 16,5-2 0-16,-5 4 0 16,0-3 0-16,0 6 0 15,0 7 0-15,0-12 0 0,0 12 0 16,2-10 0-16,-2 10 0 16,0 0 0-16,0 0 0 15,0 0 0-15,0 0 0 0,0-7 0 16,0 7 0-16,0 0 0 15,0 0 0-15,0 0 0 16,0 0 0-16,0 0 0 0,0 0 0 16,0 0 0-16,0 0 0 15,0 0 0-15,0 0 0 16,0 0 0-16,-7 0 0 16,-4 0 0-16,2 2 0 15,-9 1 0-15,-6-1 0 0,-6-2 0 16,-7 3 0-16,-1-1 0 15,-9-2 0-15,-3 3 0 16,-7-1 0-16,-5-2 0 16,-4 3 0-16,-2-1 0 15,-10 3 0-15,-6-3 0 0,-6 4 0 16,-4-2 0-16,-8 4 0 16,-8 0 0-16,-1 2 0 15,-8-5 0-15,-1 4 0 0,-4-3 0 16,-2 3 0-16,-4-1 0 15,3-4 0-15,-2 4 0 16,0 2 0-16,-6-3 0 0,3 3 0 16,-5 0 0-16,6-1 0 15,-3 0 0-15,-1 3 0 16,2-2 0-16,-7 0 0 16,4-1 0-16,-6 4 0 0,-3-4-2 15,-2 2 1-15,4 1 0 16,-10 0 1-16,2-1-1 15,2-2 1-15,0-1-1 16,2 2 2-16,3-3-2 16,-1 3 1-16,4-5 0 15,-3 4 0-15,4 4 1 0,-1-3-1 16,2 2 0-16,-6 2-1 16,4-2 1-16,-3 2 0 15,-1 1-1-15,0-3 1 0,5 3-1 16,-2-3 1-16,-2 0-1 15,2 2 1-15,0 1 0 16,0-1-1-16,4-2 1 0,-4 4 0 16,-1-3 0-16,8 5 0 15,1-2 0-15,1-1 1 16,2-1-2-16,2-2 0 16,5 1 0-16,2-4 0 15,2 4 0-15,3 0 0 0,0-3-1 16,3-1 1-16,-1 4 0 15,9-1 1-15,-4 1-1 16,6-1 2-16,2-3-1 16,2 4 0-16,5 0 0 15,11-3 0-15,8-1 1 0,5-1-1 16,9 0 1-16,13-4-1 16,9 1 1-16,10 0-1 15,8-2 0-15,4-3 0 0,8 0 0 16,10 0 0-16,-9 2 0 15,9-2-1-15,0 0 0 16,0 0 0-16,0 0 0 0,5 10 1 16,-5-10 0-16,10 8 0 15,-10-8 1-15,14 14 0 16,-4-7 0-16,3 4-1 16,0-4-11-16,1-2-68 0,11 2-4 15</inkml:trace>
  <inkml:trace contextRef="#ctx0" brushRef="#br0" timeOffset="124088.5702">22811 6629 61 0,'0'0'4'0,"0"-8"6"15,0 8 3-15,0-10 7 16,0 10 1-16,0-9 2 16,0 9 2-16,-2-7-1 15,2 7-2-15,0 0-3 0,-13 0-5 16,13 0-4-16,-7 0-2 15,7 0-1-15,0 0-1 16,-10 0-1-16,10 0-4 16,0 0-2-16,0 0-3 0,0 0-4 15,0 0-8-15,0 0-13 16,0 0-13-16,0 0-16 16</inkml:trace>
  <inkml:trace contextRef="#ctx0" brushRef="#br0" timeOffset="125742.8603">22774 6540 109 0,'0'0'6'0,"0"0"3"0,0 0 4 15,0 0 2-15,0 0 2 16,0 0 2-16,0 0 2 0,-5 2 0 15,5-2-4-15,0 0-2 16,-13-2-4-16,13 2 0 16,-12-6 0-16,12 6-3 15,-18-2 0-15,11 2 0 0,-3 0 0 16,-2 0-1-16,0 0 0 16,-1 0 0-16,0 0 0 15,-2 0-1-15,3 5 1 16,-6 0-1-16,1-2 0 0,4 1 1 15,-3 1-2-15,-2 1 0 16,-1-5 0-16,1 4 0 16,-5 1 0-16,6-4-1 15,-3 6-1-15,3 0 0 16,-3-3 0-16,5 2-1 0,2 2 0 16,2 1-1-16,0 3 0 15,-1 2-1-15,-1 0 1 16,6 0 0-16,-3 2-1 0,0-2 1 15,0-1 0-15,3 1 0 16,-3-1 1-16,4 0-2 16,-1 1 1-16,2 0 1 15,0 2-1-15,1-3 1 0,-1 6 0 16,-1-3 0-16,3 4-1 16,-1-1 1-16,-4 0-1 15,4-1 0-15,1 0 0 16,-2 4-1-16,0-5 1 0,2 4 0 15,1-3-1-15,2 1 1 16,0 2 0-16,0-4 0 16,0-1 0-16,5 3 0 15,0-3 0-15,5 0 0 16,0 4 0-16,-1-7 0 0,4 4 0 16,2-1 0-16,-2 2 0 15,-1-1 0-15,1-3-1 16,-1 0 1-16,3 1 0 0,-1-5-1 15,-1 1 0-15,0 1 1 16,4-3-1-16,-2-1 0 16,5 4 1-16,-3-5-1 15,3 2 0-15,-1-3 1 0,2 4-1 16,-3-4 1-16,1 3-1 16,1-4 0-16,-1 4 0 15,-1 0 0-15,4 2 0 16,-3-1 0-16,0 1 0 15,-1 0 0-15,3-1 0 0,-1-2 0 16,6 2 0-16,1-4 1 16,-2 0-1-16,5 1 1 15,0-7-1-15,-6 5 0 16,3-1 1-16,-2-3-1 0,0 1 0 16,-2-1 0-16,-1 0 1 15,-2-2-1-15,2 0 0 16,1 0 0-16,-1 0 1 0,0-2-1 15,3 0 1-15,-2-1-1 16,-1-2 0-16,0 0 1 16,-2 1-1-16,2-4 0 15,-2 3 0-15,-2 0 0 0,1-2 0 16,-1-1 1-16,0-1-1 16,-3 1 1-16,0-1-1 15,1 1 1-15,-2-4 0 16,-2 1-1-16,0-3 1 0,0-4-1 15,1 1 1-15,-4-2-1 16,4-4 0-16,0-4 0 16,-3 2-1-16,0 0 1 15,2 2 0-15,-4-1-1 16,-1 1 1-16,0 4 0 0,-4 1-1 16,2 1 1-16,3-2 0 15,-6-4 0-15,1 3 1 16,4-2-1-16,-2-1 0 0,-1 1 0 15,5 2 0-15,-2-2 0 16,-2 5 1-16,0 0-1 0,-1 1 1 16,-1 2-1-16,-3 2 0 15,0-3 1-15,0 0-1 16,-5 3 1-16,3-6-1 16,-3 3 0-16,-5-5 1 15,-1 3-1-15,7-3 0 0,-4 3 0 16,1-3 0-16,-1 0 0 15,1 5 0-15,0-2 0 16,-3 2 1-16,2 1-1 16,-2-4 1-16,-2 5-1 15,-1 1 1-15,-2-1-1 16,3-4 1-16,-6 2-1 0,3 3 1 16,-1-5-1-16,-3 1 0 15,0 2 0-15,4-6 0 16,-3 8 0-16,-1-3 0 0,1 3 0 15,1-1 0-15,0 1 0 16,-1 4 0-16,1 1 1 16,-1-1-1-16,3 4 0 0,0-1 0 15,-2 2 0-15,-1-2 0 16,-3 0 0-16,2 0 0 16,-3 3 0-16,2-5 0 15,-1-1 1-15,-4 6-1 0,4-6 0 16,0 3-1-16,-4 1 1 15,2 1 0-15,-2 0-1 16,2 3 1-16,2 0-1 16,-4 8 1-16,-3-3 0 15,3 5-1-15,-2 0 2 16,2 2-2-16,0 0 0 0,1-3-2 16,-2 5-4-16,4 2-15 15,-1 7-56-15,4-5-7 16</inkml:trace>
  <inkml:trace contextRef="#ctx0" brushRef="#br0" timeOffset="130543.5086">14045 6457 110 0,'0'0'5'0,"3"-9"7"16,-1-1 9-16,1 0 8 16,-1-2 4-16,2-1 2 15,0 1 0-15,-2 0-5 0,-2 12-4 16,0 0-6-16,0 0-6 16,13 22-7-16,-8 15-6 15,3 15-1-15,-1 12 0 16,5 16 2-16,6 11 2 0,-4 11-3 15,4 7 1-15,2 5-1 16,-5-1 2-16,0 6 0 16,0 1 1-16,-3-1 0 0,-3 3 1 15,1-1 1-15,-2-3 0 16,0 0 0-16,-4 4-2 16,4-8 0-16,-3 6 1 15,2-4-2-15,2-2-1 0,-2 2 1 16,2-4-2-16,-4-1 0 15,6-7 0-15,-4 0 1 16,-2-5-2-16,0-2 1 16,-3-8-1-16,4 3 0 15,-4-9 1-15,-2 5 0 0,0-4-1 16,0-2 1-16,0 2-1 16,0 0 0-16,0 2 1 15,0 3-1-15,0-1 0 16,0 1 0-16,0-2 0 0,0 5 0 15,-2-9 0-15,-4 5-1 16,4-9 0-16,-1 2 0 16,3-6 1-16,-2-4 1 0,-1-1-1 15,3-6 1-15,-2-2 0 16,-3 0 0-16,0 0 1 16,-3-2-1-16,1 1-1 0,-3-2 1 15,1 7-1-15,-2-5 0 16,-2 1 0-16,7-2 0 15,-5-6-1-15,4 0 1 16,1-1 0-16,3-6 0 16,0 0 1-16,0-3-1 0,0-1 0 15,3 1 0-15,-2 1 0 16,-1-1 0-16,0-2 1 16,2 1-1-16,-2-4 0 15,-3 1 0-15,5-3-1 0,-1-5 1 16,-3-3 0-16,1 4 0 15,2-9 0-15,0 1 0 16,-2-3 0-16,3-1-1 16,-2-4 1-16,-1 0 0 0,1-5 0 15,3 4 0-15,-5-1 0 16,3-5 0-16,-1 2-1 16,0 1 1-16,1-4 0 0,-1 4 0 15,3-13 0-15,-2 14 0 16,2-14 0-16,-2 7 1 15,2-7-1-15,0 0 0 16,0 0 0-16,0 11 0 16,0-11 0-16,7 4 0 0,-7-4 0 15,18 8 0-15,-6-5 0 16,4 0 1-16,8 0-1 16,2 1 1-16,4-4 0 15,6 0 0-15,8 0 1 0,4 0-1 16,3-6 0-16,11 2 1 15,6-7-1-15,9 2 1 16,5-2-1-16,3 4-1 16,7-2 1-16,2-1 0 0,3 5-1 15,7 0 0-15,-1 3 0 16,3-1-1-16,0 3 1 16,4-2 0-16,1 2-1 0,5-3 1 15,1-5 0-15,2 4-1 16,1-5 1-16,1 3 0 15,-1-2-1-15,-4-2 0 16,1 2 0-16,0 1 0 16,-7 0 0-16,-2 4 1 15,2-4-1-15,-6 4 1 0,1-4 0 16,-3 2 0-16,-1 0 0 16,4-2 0-16,-6-4 0 15,2 1-1-15,3 1 0 0,-3-2 1 16,-1-1-1-16,-3 3 0 15,-3-1 0-15,3-2 1 16,-2-1-1-16,-1 3 1 16,0-4 0-16,1 1 0 0,-1-2 0 15,6 0 0-15,-3 3-1 16,4-3 1-16,2-2-1 16,-1 2 0-16,-4 5-1 15,0-3 0-15,5-2 0 0,-2 3 0 16,-1 2 0-16,1-2-1 15,-2-2 0-15,2 1-1 16,0-3 0-16,-4 1 1 16,5 1 0-16,-2-1 0 15,-4 0 1-15,1 0 0 0,-2 1 1 16,-3-4 1-16,4 0-1 16,2 4 1-16,-4-3 0 15,-2 2-1-15,0 0 0 0,2 1-2 16,-1 2-3-16,-6-5-1 15,2 5-1-15,-4 0-1 16,-1 2 0-16,-4-2 2 0,-4-2 1 16,2 3 4-16,-4-2 3 15,-1-1 1-15,1 1 4 16,1-1-2-16,-3-1 1 16,5 0 0-16,-3 3-2 15,4 0-2-15,-7-5 0 0,1 3-1 16,-2 4 0-16,0 1 0 15,-6-1-1-15,-4 2 1 16,0 1 0-16,-5-1 0 16,-1 2 0-16,0-5 0 0,-4 1 0 15,-4-2 0-15,-3 1 0 16,-5 2 0-16,-3-3 0 16,-10 4-1-16,-3 3 2 15,-7 0 1-15,-2 3 1 0,-13 2 2 16,12-5 1-16,-12 5-1 15,0 0 1-15,0 0 0 0,8 0-2 16,-8 0 0 0,0 0-2-16,10-2-1 0,-10 2 0 15,9-11-1-15,-9 11 1 16,7-15-1-16,-3 3 0 0,-2-6 1 16,-2 1-1-16,0-7 1 15,-6-6-1-15,4-11 0 16,-3-2 0-16,0-18 0 15,1-10-3-15,-1-10-2 16,5-9-2-16,0-8 1 16,2-2 0-16,5-4 2 0,-2 2 0 15,-2 6 1-15,-3-1 2 16,0 5 3-16,-8-2 1 16,-4-5 1-16,-3-12-1 0,1-11-1 15,3-16-1-15,9-9 0 16,2-8 0-16,13-7 0 15,8 9 0-15,-1 4 1 16,1 10-1-16,-7 11 1 0,2 12 0 16,-9 9 1-16,-7 6-1 15,0 2-1-15,-10-5 0 16,2-8-2-16,6-12 0 0,2-6 0 16,0-10-1-16,15-3 0 15,-1-4 0-15,7 6 1 16,-5 8 1-16,2 5 0 15,-6 17 0-15,-4 9 1 16,-8 14 0-16,-10 6 1 16,-9 5-1-16,-5 0 1 0,0-5 0 15,-3 1 0-15,-1-6 0 16,6-5 1-16,2-7 0 16,5 3-1-16,0-4 0 15,5 7 0-15,0 1 0 16,3 9-1-16,-3 12-1 0,0 9-4 15,-3 18-7-15,-2 8-27 16,-2 12-42-16,0 7-2 0</inkml:trace>
  <inkml:trace contextRef="#ctx0" brushRef="#br0" timeOffset="131456.426">14774 6552 357 0,'0'0'4'15,"0"0"4"-15,-7-10 0 0,0-3 3 16,-5 1 0-16,-1-7 2 16,-3-11 2-16,-1-5 0 15,-3-9-3-15,-3-13-2 0,2-14 0 16,0-15-2-16,4-22-3 15,2-19-1-15,6-17-3 0,3-17 1 16,6-17-2-16,10-8 0 16,10-2-1-16,7 0 1 15,5 13 0-15,11 8 1 16,6 14 1-16,6 11-1 16,10 21 1-16,-1 12-1 0,2 15 0 15,1 9-1-15,-3 11 0 16,-2 15 0-16,-12 7-1 15,-8 14 0-15,-10 11-1 16,-7 8-2-16,-10 6-3 16,-7 13 0-16,-8 0-5 0,-6 15-11 15,-11 12-27-15,-3-2-34 16,-5 5-3-16</inkml:trace>
  <inkml:trace contextRef="#ctx0" brushRef="#br0" timeOffset="132028.8098">15550 3242 423 0,'0'0'5'15,"0"0"3"-15,0 0 1 0,-11-10 0 16,11 10 0-16,-8-4-1 0,8 4 0 16,-11 2 0-1,3 16-5-15,-3 4-3 16,8 7 0-16,-2 6-2 0,2 5 0 16,3 2 1-16,0-2 0 15,3-4-1-15,5-6 1 16,6-7 0-16,2-8-1 0,3-8 1 15,-2-4 2-15,1-6 2 16,2-12-1-16,-4-7 1 16,5-3 0-16,-4 0 0 0,-2-2-1 15,-3 4-1-15,-5 3-1 16,2 6-1-16,-9 14 0 16,0 0 0-16,9 20-1 0,-4-3 0 15,2 6-1-15,6 1 2 16,-1 1 0-16,9-3 0 15,4-7 1-15,3 0-1 16,1-12 1-16,3-3 2 16,3-14 1-16,-1-2-1 15,1-12 1-15,-3-6 0 16,-8-9-1-16,0-6 1 16,-10 2 0-16,-6 3-2 0,-2 4 0 15,-9 5-2-15,-8 10-2 16,-5 11-3-16,-2 14-7 0,1 2-15 15,-1 8-38-15,9 12-18 16</inkml:trace>
  <inkml:trace contextRef="#ctx0" brushRef="#br0" timeOffset="132530.7709">16333 3207 360 0,'0'0'8'15,"0"0"0"-15,0 0 4 0,8-9-1 16,-8 9 2-16,0 0-1 15,0 0 0-15,-8-5-1 16,-2 7-6-16,0 5-2 16,0 5-3-16,1 6 0 15,3 2-2-15,4-2 0 16,2-3 0-16,0-1 1 16,8-1 0-16,6-6 0 0,1-5 2 15,3-2-1-15,1-7 1 16,1-1 2-16,-2-6 0 15,-4-1 0-15,-1-7 1 0,-6-1 0 16,-4 1 0-16,-3 3-1 16,0-1 0-16,-5 3-1 15,0-1 0-15,2-2-2 0,3 10-1 16,3 0-1-16,4 1 0 16,5 1 0-16,6 3 0 15,2 2 0-15,5 3 1 16,0 8 0-16,0 4 0 15,-3 7 0-15,0 5 0 0,-4-2-1 16,-4 3 0-16,-3-4 1 16,-6 2 1-16,-3-6-1 15,-2-1 2-15,-5-10 0 16,5-6 1-16,-13 3 1 16,4-3-1-16,-1-12 0 0,1-9-1 15,5-3-2-15,4-3-3 16,2-10-5-16,10 0-8 15,4-1-18-15,-1-3-40 0,4 8-8 16</inkml:trace>
  <inkml:trace contextRef="#ctx0" brushRef="#br0" timeOffset="132710.8097">16775 2816 337 0,'0'0'8'0,"0"0"4"0,0 0 1 16,0 0 0-16,0 8 0 15,0-8 1-15,0 20-1 16,3-1 0-16,1 3-8 15,5 9-3-15,3 1 0 0,2 2-1 16,2 4-2-16,-3 1-3 16,6-4-4-16,-8-8-8 15,5-2-17-15,-4-3-37 16,1-7-10-16</inkml:trace>
  <inkml:trace contextRef="#ctx0" brushRef="#br0" timeOffset="132890.8595">17026 2946 355 0,'0'0'7'0,"0"0"3"16,0 0 1-16,-5 0-2 16,5 0 0-16,-12 2 1 0,12-2 0 15,-18 17-1-15,14-5-6 16,-1 3-3-16,2 2 0 16,3 0 0-16,3 1-2 15,6-3-1-15,9-5-7 0,5-2-21 16,14-6-45-16,-2-2-2 15</inkml:trace>
  <inkml:trace contextRef="#ctx0" brushRef="#br0" timeOffset="133105.1317">17454 2786 405 0,'0'0'4'0,"0"0"0"16,-17 3 1-16,4 4 1 15,-4 9 0-15,-3-3 0 0,-3 8-1 16,4 2-1-16,-1 4-2 16,5-1-1-16,4 5-2 15,11-4-3-15,0-2-4 0,13-4-3 16,10-3-19-16,4-3-47 16,5-10-1-16</inkml:trace>
  <inkml:trace contextRef="#ctx0" brushRef="#br0" timeOffset="133787.6618">17609 2900 403 0,'0'0'2'0,"0"0"1"15,-16 0 0-15,16 0 2 16,-20 10-2-16,10-3 1 16,1 2-1-16,0 0 0 0,7 2 0 15,2-2-1-15,8-4-1 16,7-2 0-16,10-3 2 15,2-3-1-15,3-4 2 0,2-6 1 16,-4-5-1-16,-1 1 1 16,-8 0-2-16,-8 0 0 15,-9 2-1-15,-2 15-1 16,-18-10-1-16,-1 10 0 0,-8 3-3 16,4 10 0-16,-4 3 0 15,3 4 0-15,8 4 0 16,8 0 1-16,8-3-1 15,6-6 2-15,12 3 0 0,11-9 2 16,8-6 0-16,8-3 0 16,7-10 1-16,0-5 1 15,0-5 0-15,-1-9 0 16,-8-7 0-16,-5-4-1 0,-11-9-1 16,-6-7 1-16,-17-1 0 15,-4 0-3-15,-7 4 1 16,-11 9 0-16,-1 5-1 15,-1 9 1-15,-6 15 0 0,4 15 0 16,1 12-1-16,3 15 1 16,3 6 0-16,7 6-1 15,6 5 1-15,2 7 2 16,10-4-2-16,9-3 1 0,8-7-1 16,11-8-1-16,5-3 2 15,4-8-1-15,3-11 1 16,0-7-1-16,1-5 0 15,-3-15 0-15,-6-7 0 0,-2-13 0 16,-8-6-3-16,-12-12 1 16,-5-5-1-16,-10 2 1 15,-5 1 0-15,-5 4 2 16,-9 11-1-16,3 10 1 16,-12 16 0-16,7 12 0 0,-9 9 1 15,4 18 0-15,5 9-1 16,2 13-1-16,5 8-2 15,9 7-13-15,0 7-61 16,9-4 1-16</inkml:trace>
  <inkml:trace contextRef="#ctx0" brushRef="#br0" timeOffset="133941.0117">18764 2685 473 0,'0'0'4'16,"-11"0"1"-16,2 0 2 15,-3 3 0-15,-3-2 0 16,0 2-1-16,0-1-4 0,0 6-2 16,-2 5-76-16,17-13-9 15</inkml:trace>
  <inkml:trace contextRef="#ctx0" brushRef="#br0" timeOffset="141088.1696">20790 6178 55 0,'0'0'3'0,"0"0"3"0,0 0 7 15,0 0 7-15,-3-10 4 16,3 10 3-16,0 0 1 16,0-12 2-16,0 12 0 15,-4-8-2-15,4 8-7 0,0-12-2 16,0 12-1-16,-5-11-3 15,5 11 0-15,-6-9-1 16,6 9 0-16,0 0-1 0,0-10-1 16,0 10-2-16,0 0-1 15,0-7-1-15,0 7-1 16,0 0-1-16,0 0 0 16,0 0-1-16,3-10-2 0,-3 10 0 15,0 0 0-15,0 0-2 16,0 0 0-16,0 7-1 15,0 1 0-15,0 4 0 16,0 0 0-16,0 8 1 16,0 0 0-16,3 5 0 0,-1 2-1 15,1-2 1-15,1 2 0 16,-1 0 0-16,3 0 0 16,-2-1-1-16,1-4 1 15,-2 0-1-15,1-2 0 16,1 0 1-16,-2-3-1 15,1-2 0-15,0 0 1 0,0 0-1 16,-1-6 0-16,-1 1 1 16,1 0-1-16,-3-10 0 0,5 15 0 15,-5-15 1-15,4 10 0 16,-4-10 0-16,9 9 0 16,-9-9 1-16,12 5-1 0,-12-5 1 15,17 6-1-15,-7-1 1 16,0-3 0-16,0 1-1 15,2-1 0-15,0-2 1 16,4 3-1-16,-2 0 1 16,4-3-1-16,-5 0 0 0,1 0 0 15,1 0-1-15,-3 0 1 16,-1 0 0-16,-3 0 0 16,-8 0 1-16,14-3 0 15,-14 3 0-15,15-13-2 16,-7 5 0-16,1-1 0 15,1-8 0-15,0-1 0 0,3-1 0 16,-1-4 0-16,1-1 0 16,-6 1 0-16,3-1 0 0,0-1 0 15,-3-1 0-15,1 4 0 16,-4-5 0-16,5 0 0 16,-7-1 0-16,-1 2 0 15,3-2 0-15,-4 2 0 0,0-5 0 16,0 6 0-16,-4-2 0 15,1 3 0-15,-6 4 0 16,5-1 0-16,-1 9 0 16,0 0 0-16,0 2 0 0,5 10 0 15,-6-10 0-15,6 10 0 16,0 0 0-16,0 0 0 16,0 0 0-16,0 0 0 15,0 0 0-15,-7 8 0 16,7 4 0-16,0 3 0 15,3 4 0-15,-3 9 0 0,4 2 0 16,5 1 0-16,-5 5 0 16,4 3 0-16,-4 1 0 0,1 2 0 15,1 0 0-15,-1-2 0 16,-3 2 0-16,1-6 0 16,-3 2 0-16,0-5 0 15,0-1 0-15,-3-5 0 0,-3-2 0 16,-3-5 0-16,-1-1 0 15,-2-2 0-15,-1-2 0 16,-4-2 0-16,2-3 0 16,-2-2 0-16,-3-1 0 15,0-5 0-15,0 1 0 0,0-3 0 16,0 0 0-16,1-3 0 16,-2 1 0-16,1-4 0 15,3 0 0-15,-3-2 0 16,0 1 0-16,1-4 0 15,-2 1 0-15,1 1 0 0,3-4 0 16,0-2 0-16,-1 1 0 16,1-6 0-16,2-1 0 0,0 1 0 15,1-4 0-15,3 2 0 16,1-6 0-16,3 1 0 16,-3 0 0-16,7-2 0 15,1-4 0-15,-1 1 0 0,3 0 0 16,0-6 0-16,3 1 0 15,-1 1 0-15,4-2 0 16,-4 1 0-16,3 1 0 0,-2 5 0 16,-1 4 0-16,0 0 0 15,-2 8 0-15,3 0 0 16,-3 9 0-16,0 10 0 16,0-9 0-16,0 9 0 15,0 12 0-15,0 11 0 16,0 1 0-16,0 10 0 0,0 9 0 15,0 11 0-15,0 6 0 16,0 2 0-16,5 2 0 16,-2-4 0-16,4 1 0 0,0-8 0 15,1-4 0-15,-1-10 0 16,3-3 0-16,-2-12 0 16,-1-4 0-16,-1-5 0 0,3-6 0 15,-9-9 0-15,12 11 0 16,-12-11 0-16,12 3 0 15,-12-3 0-15,13 0 0 16,-13 0 0-16,12 0 0 0,-12 0 0 16,11 0 0-16,-11 0 0 15,14 0 0-15,-4 0 0 16,3-3 0-16,2 1 0 16,2-7 0-16,4 3 0 15,0 0 0-15,4-2 0 0,-2 1 0 16,1 2 0-16,2-4 0 15,-4 1 0-15,3 4 0 16,-3-4 0-16,-2-2 0 16,-3-5 0-16,4-3 0 0,-7-2 0 15,0-6 0-15,-3-6 0 16,-1-3 0-16,3-7 0 16,-9 1 0-16,4 0 0 15,-3-6 0-15,-5 7 0 0,2-2 0 16,-2 5 0-16,-2-1 0 15,-3 4 0-15,-3 2 0 16,4-1 0-16,-5 7 0 0,2-1 0 16,0 3 0-16,0 0 0 15,0 9 0-15,-2 1 0 16,5 1 0-16,-4 6 0 16,8 7 0-16,-4-10 0 15,4 10 0-15,0 0 0 16,-9 5 0-16,7 5 0 0,0 0 0 15,-1 2 0-15,1 2 0 16,-1 1 0-16,1 0 0 16,2 1 0-16,0-4-4 0,0 3-14 15,0-3-13-15,0-12-39 16,0 15-18-16</inkml:trace>
  <inkml:trace contextRef="#ctx0" brushRef="#br0" timeOffset="142025.8797">20661 5843 252 0,'0'0'8'0,"0"0"4"16,-7-12 3-16,7 12 2 16,-10-12 2-16,10 12 0 0,-13-18 4 15,6 11 0-15,7 7-6 16,-14-12-4-16,14 12-2 15,-9-10-1-15,9 10-1 16,-7-10-2-16,7 10 0 16,0 0-2-16,0 0-1 15,-5-8-1-15,5 8-1 0,0 0-1 16,0 0 0-16,0 0-1 16,0 0 1-16,0 0-1 15,0 0 1-15,0 0 1 16,0 0 0-16,0 0 0 15,-11-7 1-15,11 7-1 0,0 0 1 16,-9-12-1-16,9 12-1 16,-10-14 0-16,10 14 0 0,-9-9-1 15,9 9 0-15,0 0 0 16,0 0-1-16,0 0 0 16,0 0 0-16,0 0 1 0,-1 12-1 15,2 2 1-15,10 2 0 16,-3 4 1-16,7 0 0 15,2 2 0-15,3 1 1 16,3 1-1-16,1-1 0 16,6-1 1-16,0-2-1 15,-1-2 1-15,4-1-1 0,1-7 2 16,2-1-3 0,1-4 0-16,-2 0 0 0,-1-5 0 15,1 0 0-15,0-2 0 16,-2-6 0-16,-1 4 0 15,0-4 0-15,-7 1 0 0,0-1 0 16,0 0 0-16,-3-2 0 16,-3 1 0-16,-1-2 0 15,-2-1 0-15,1-2 0 0,-3-6 0 16,-1-2 0-16,-1-3 0 16,-1-3 0-16,-2 4 0 0,-2-1 0 15,-1 2 0-15,-4 1 0 16,1 5 0-16,-1 5 0 15,-2 2 0-15,0 10 0 16,-2-14 0-16,2 14 0 16,0 0 0-16,-5-8 0 0,5 8 0 15,0 0 0-15,0 0 0 16,0 0 0-16,0 0 0 16,0 5 0-16,0-5 0 15,2 12 0-15,-2-12 0 16,10 12-3-16,-2-4-15 0,-8-8-13 15,12 2-55-15,-2-2-2 16</inkml:trace>
  <inkml:trace contextRef="#ctx0" brushRef="#br0" timeOffset="144516.7396">21141 5935 279 0,'0'0'4'15,"0"0"2"-15,0 0 3 0,0-12 0 16,0 12 2-16,12-13 2 16,-4 6 0-16,4-3 1 15,2 0-3-15,2-4-1 0,2 1-1 16,1-4-1-16,3-1-1 16,-1-2-1-16,-2 1 2 15,-4-6-1-15,1 3 0 16,-7-4 0-16,1 7 0 15,-8-1 0-15,-2 3-1 0,0 2-1 16,-2 5-1-16,-3-1-1 16,5 11-1-16,-8-9-2 15,8 9 0-15,0 0-1 16,0 0 0-16,-10 15 0 0,10-3 0 16,-2 11 0-16,-1 1 1 15,3 3 0-15,0 5 1 16,-2 1 0-16,2-1 0 15,-2 1 0-15,2-6 0 0,-3-2 0 16,0-6 0-16,-4-4 0 16,0-3 0-16,-5 0-1 15,-1-6 1-15,-4-1-1 0,-1-5-1 16,-1 0 0-16,-6 0 0 16,4-7-1-16,-1 1-3 15,5 2-5-15,-1-4-9 16,3 2-17-16,4 6-37 0,2 3-7 15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1-04-04T08:25:36.472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1181 3077 253 0,'0'0'2'0,"0"0"-2"0,0 0-1 16,0 0 1-16,0 0 1 15,6 0 0-15,-6 0 2 16,24 0 4-16,-2 0 0 0,8 0 5 16,15 0 3-16,7 0 0 15,15-3 2-15,8 3-1 16,7-3-1-16,13 3-1 0,11-2-2 15,6 2-2-15,9 0-3 16,9 0 0-16,9 0-1 16,6 0-2-16,9 0 0 15,10 0-1-15,3 0 0 16,14 0-1-16,3 0 1 0,10 0-2 16,-3 0 0-16,13 2 0 15,2 4 1-15,-1-4 0 16,2 6 0-16,2-1 0 15,5 0 1-15,4 1-1 16,5-1 1-16,0-5 0 16,6 1-1-16,2-3 0 0,0 0 0 15,6 0-1-15,-5-5 1 16,8-5-1-16,-7 2 0 0,4-1 0 16,-11 1-1-16,-8-2 1 15,-4 1-1-15,-15-1 1 16,-10 0-1-16,-22 0 1 0,-13 4-1 15,-25-3 0-15,-12 4 1 16,-20-2 0-16,-20 2 0 16,-17-1 0-16,-13 4 1 15,-17-1 0-15,-10 3 0 16,-8 0 0-16,-12 0 0 0,0 0-2 16,0 0-4-16,0 0-18 15,2 8-58-15,-9-5-5 16</inkml:trace>
  <inkml:trace contextRef="#ctx0" brushRef="#br0" timeOffset="2505.2356">2384 5460 252 0,'0'0'6'0,"0"0"3"15,0 0-2-15,0 0 0 0,0 0-1 16,0 0 2-16,0 0 0 15,7-6 3-15,14 6-3 16,9 0-2-16,11 3 1 16,16 0 3-16,13-3 2 15,20 0 1-15,15 0-3 0,14-3 0 16,9 0-3-16,13 2 0 16,8-5-2-16,-1 1-1 15,1 4-1-15,1-2-1 0,-11 3 0 16,-11-5 0-16,-3 5-1 15,-10 0 0-15,-21 0 0 16,-7 0-1-16,-17 0 1 16,-15 0-1-16,-16 2 0 15,-9 1 1-15,-12 0 0 0,-9-3 1 16,-9 0 0-16,0 0-1 16,0 0-3-16,0 0-5 15,0 0-13-15,-7 9-30 16,-2-5-26-16,-5 2-8 0</inkml:trace>
  <inkml:trace contextRef="#ctx0" brushRef="#br0" timeOffset="3033.9702">2616 6074 247 0,'0'0'6'0,"-11"-3"4"0,11 3 2 15,-9-1 2-15,9 1-1 16,-10 0-3-16,10 0 1 16,0 0 3-16,0 0-3 15,14 4-1-15,16 1-2 16,16 2 0-16,10 1 3 0,23-1 1 16,14 1 0-16,15-6-3 15,10 3-2-15,4-3-1 16,2 1-2-16,-2-3-1 0,-2 0 0 15,-7 0 0-15,-5 0-1 16,-7 0 1-16,-5 0-2 16,-8 0 1-16,-8 0-1 0,-13 0-1 15,-12 0 1-15,-11 0-1 16,-12 0 0-16,-9 3 0 16,-10-2 0-16,-13-1 0 15,7 3-1-15,-7-3-2 16,0 0-3-16,0 0-3 0,0 0-12 15,-9 17-54-15,-2-8-6 16</inkml:trace>
  <inkml:trace contextRef="#ctx0" brushRef="#br0" timeOffset="3531.9535">2633 6963 256 0,'0'0'8'0,"0"0"1"15,0 0 2 1,0 0 3-16,4 2 2 0,5-2 1 16,5 0 1-16,9 0 2 15,7 0-6-15,11 0-3 16,12 0-1-16,16 0-1 0,11 3-3 16,12 2 0-16,10-3-1 15,5 4 0-15,4-5-1 16,-1 2 1-16,0-3-1 0,-11 0 0 15,-7 0-1-15,-7 0 1 16,-11 0-1-16,-12 0 0 16,-10 0-1-16,-10 0-1 15,-10 0 0-15,-9 0 0 0,-7 0 0 16,-7 0 0-16,-9 0 0 16,0 0 0-16,10 0-1 15,-10 0 1-15,0 0-2 16,0 0-3-16,0 0-9 15,0 0-41-15,13 11-28 16,-13-11-5-16</inkml:trace>
  <inkml:trace contextRef="#ctx0" brushRef="#br0" timeOffset="10049.5454">5052 4853 62 0,'0'0'1'0,"0"0"0"0,0 0 3 16,22-8 4-16,-2 6 4 15,2-3 4-15,6 3 3 16,6-1 2-16,6-2 0 0,3 2 0 16,3 2-1-16,2 1-3 15,-2-3-2-15,10 0-4 16,-1 1-2-16,9-4-1 15,1 5-1-15,5-2-1 0,-1 1-1 16,3-4-1 0,3 4 0-16,-6-1-1 15,3 1-1-15,1-1-1 0,-4 1 1 16,0 2-1-16,2 0 1 16,0-3 1-16,1 3-1 15,6 0 0-15,-3-3 1 0,9 1-1 16,0-1 0-16,1 1-1 15,2-5 0-15,5 4-1 16,-2-4 2-16,-1 4-2 0,0-4 0 16,-2 7 1-16,5-5-2 15,-7 3 2-15,4-1-1 16,1 1 0-16,-1 0 1 16,-2 2-1-16,5 0 0 0,-2-3 1 15,-5 3-1-15,2 0 1 16,-8 0 0-16,3 0-1 15,-9 0 1-15,3 0 0 16,-11 0-1-16,4 0 0 16,-2-3 0-16,1 1 1 15,-4-1-1-15,6-1 0 16,-1 1 0-16,6-2 0 0,-1 1 0 16,3 1 0-16,3-3-1 15,0 4 1-15,-3-1-1 0,-3 1 0 16,-4-1 1-16,-4 3-1 15,-1-2 1-15,-5 0-1 16,-3 2 1-16,0-3 0 0,3 0 0 16,-3 3 0-16,3-2 1 15,-3-1-1-15,5 3 0 16,-2-3 0-16,2 3 0 0,-2 0 0 16,-3 0 1-16,-3 0-1 15,4 0-1-15,-6 0 1 16,-2 0 0-16,-6 0-1 15,-1 0 0-15,-6 3 1 16,3-3-1-16,-5 5 1 16,-3-2 0-16,5-3 0 15,-2 5 0-15,7-3 0 16,-5-2 0-16,6 3 0 0,-1-3 1 16,3 2-1-16,-1-2 0 15,-1 0 0-15,1 0 1 0,2 0-1 16,-2 0 0-16,-1 0 1 15,-1 0-1-15,-3 0 0 16,-3 0 0-16,1 0 0 0,-3 0 0 16,-1 0 0-16,-6 3 0 15,1-3 0-15,-7 0 0 16,2 2 0-16,-4 2 0 16,-3 1 0-16,-2-1 0 0,4 1 1 15,0 2 0-15,2 4 0 16,4 0 1-16,3-1 0 15,3 3-1-15,5-4 1 16,1 4 0-16,-4-3-1 16,-1 1-1-16,-1-4 0 15,-2-5 0-15,-6 4-1 16,-2-2 1-16,-5-2-1 0,-2 1 0 16,-1 2 0-16,-2 0 0 15,-10-5 0-15,17 10 0 0,-10-6 0 16,4 4 0-16,-5-1 0 15,-6-7 0-15,19 15 0 16,-14-6 0-16,0 3 0 0,0 0 0 16,-3-2 0-16,0 2 1 15,-2-2 0-15,0 5 0 16,0-1 0-16,0-1 1 16,-4 1-1-16,-1 4 1 15,0 0 0-15,-3-6 0 0,0 7 0 16,0-2 0-16,-3 0-1 15,3-1 0-15,-2 0 1 16,3-4-1-16,-3 2 1 16,0-4-1-16,0 2 1 0,0-2 0 15,0 0 0-15,-4-3 1 16,1 4-1-16,-2-4 1 16,-3 1-1-16,2-1 0 15,-3 1 1-15,0-1-1 0,-2 0-1 16,1 1 1-16,1-3 0 15,-3 2 0-15,-3 1 0 16,0-4 0-16,0 1 0 0,-5 4-1 16,0-6 1-16,1 3 0 15,-4-1 0-15,1 0-1 16,-5 0 0-16,5 0 0 16,-5-1 0-16,-1 2 0 15,-4-1-1-15,0 2 0 0,-1 0 2 16,-4 3 0-16,-3-5 0 15,-2 5-1-15,3-6 1 16,-5 7 1-16,3-5-2 16,-2 0 1-16,-1-3-2 15,1 2-1-15,-3-2 0 16,-2 1 0-16,-6 1-1 0,-3-2-1 16,-2 1 1-16,-7-1 0 15,2 2 0-15,-1-5 0 16,1 3 1-16,-3 2 0 0,2-3 1 15,-2 0 0-15,-2-2 0 16,-1 3 1-16,-2 2 0 0,-3-3 0 16,1-2 0-16,-9 3 0 15,0-1-1-15,-6-2 1 16,1 3 0-16,-4-3 0 16,0 0 0-16,-2 0 0 15,-3 0 0-15,3 0 0 0,-4 0 0 16,4 0 0-16,0 2 0 15,-3 0 0-15,-1 1-1 16,0-3 1-16,-2 2 0 16,1-2 1-16,2 3-1 15,-8 0 0-15,9-1 0 0,-4 0 0 16,6 0 1-16,-1 1-1 16,6 0 0-16,-3-3 1 15,7 2 0-15,2 2-1 0,1-4 0 16,2 2 1-16,1-2-1 15,1 0 0-15,1 0 0 16,0 0 0-16,2 0 1 0,2 0-1 16,0 0 1-16,1 0 1 15,0-2-1-15,5 2 0 16,2-4 1-16,2 2 0 16,7-1-1-16,2-2 1 15,7 1-1-15,2-2 0 0,2-1 1 16,9 0 1-16,-1-1 0 15,8 1 1-15,0-3-1 16,4 1 1-16,1-2 1 16,2-1-1-16,5-1-1 15,3-1 1-15,-1 1-1 16,4-2 1-16,3-2-1 0,2 0 1 16,-2-1-1-16,4 1 2 15,3-3 0-15,-2 0 0 0,4-1-1 16,0-2 0-16,-2 3 0 15,5-3 1-15,-2 4-1 16,0 0-1-16,3 1 0 16,1-5 0-16,-3 6-1 0,1-3 1 15,2 3-2-15,2-3 0 16,0 0 0-16,6 0-1 16,4 1-1-16,6-3 1 15,7-1 0-15,7 1 0 0,5-3 0 16,10 0-1-16,7 0 1 15,11 4 0-15,6 0-4 16,3-3-10-16,10 1-45 16,0 11-21-16</inkml:trace>
  <inkml:trace contextRef="#ctx0" brushRef="#br0" timeOffset="13769.6021">15410 4045 174 0,'0'0'2'0,"13"7"-2"0,4 6 1 16,8-3-1-16,10 4 0 16,7 0 1-16,21 0 0 15,11-9 2-15,13 3 2 0,12 1 0 16,16-5-1-16,16-1 2 16,9 0-1-16,9 2 2 15,10 0-2-15,5 7-2 16,12-6 0-16,-6 0 0 0,14 0-2 15,-3 1 0-15,13-2 0 16,10 1 0-16,-6-6 0 16,4 0 0-16,8 0 0 15,11-3 3-15,7-5 2 16,3 4 2-16,3-1 2 16,4 1 0-16,-1 1 1 0,6 3 0 15,-12 0-1-15,1 1-3 16,-3 7-3-16,-8-1-1 15,-8-2-3-15,-12 3-1 0,3-1 0 16,-3-2-1-16,-4-2 0 16,-5-3 1-16,-10 0 1 15,-9 0-1-15,-6-6 2 0,-8 1 0 16,-12 1 2-16,-10 2 0 16,-8-4 1-16,-18 6 0 15,-9 0 0-15,-7 3 0 16,-10 2-1-16,-2 2-1 15,-10 3 0-15,-11-1-1 0,-5 4 0 16,-5 5-1 0,-9 0 0-16,-4 1 0 0,-15 8 0 15,-2 2 0-15,-14 6 0 16,-4 7 1-16,-8 14-1 16,-10 0 1-16,-5 13 0 15,-4 16-1-15,-2 9 1 0,-5 10-1 16,-2 7-1-16,-6 19 2 15,8 0 1-15,-1 14-2 0,2 5 1 16,-2 4 1-16,6 6-1 16,0-1 1-16,8 8 1 15,2 4-1-15,0 2-2 16,5-1 1-16,0 8 0 0,3-4 1 16,-1 6-2-16,3 7 0 15,-5-7 0-15,3-3 1 16,-6 1-2-16,3 7 1 0,-3-8 0 15,1-5 0-15,3 1 0 16,-1-2 0-16,4-5-2 16,4-2 1-16,2-5 0 15,0-3-3-15,6-7-3 16,-4-5-3-16,3 0-5 16,-3-6-6-16,1-5-8 0,-3-6-5 15,-3-9-4-15,-4-7 1 16,-6-6 5-16,-3 0 9 15,-3-9 9-15,-3-3 14 0,-6-7 14 16,-2-5 8-16,-2-6 3 16,-3-1 3-16,-4-8-2 15,-6-5-6-15,-4 2-7 16,-1-7-6-16,-5-3-5 0,-7 1-4 16,-8-7-1-16,-6 3-1 15,-7-9 2-15,-6 5 2 16,-8-9 4-16,-8-3 5 0,-10 1 4 15,-10 1 3-15,-8-2 1 16,-6-3 0-16,-13 4 0 16,-7-7-1-16,-15 5-2 15,-5 1 0-15,-7-2-2 16,-8-1-2-16,-8 1-1 16,-9 0-2-16,-5 2-1 0,-12 0-3 15,-1-2-1-15,-9-4-3 16,-3 0-1-16,0 2-1 15,-4-2 0-15,4-7-1 0,-1 0 1 16,5-2 0-16,5 0 1 16,6-5-1-16,3 0 1 15,6-5-2-15,8 4 0 0,0-3-2 16,8 4-2-16,3-5 1 16,7-1 1-16,8-1 0 15,4 0 1-15,12-6 1 16,8-2 1-16,10 0 2 0,10-7 2 15,9-1-1 1,14-4 1-16,9-1-1 0,8-2 1 16,9 2 0-16,10-1 2 15,4-1-1-15,9 3 0 16,1-4 1-16,9 2 2 16,8 1-2-16,1-4 1 0,9-2 0 15,4-4 1-15,2-5-1 16,9 2 1-16,4-9-2 15,4-4 0-15,4-6-1 0,4-5 0 16,4-2 0-16,2-2-1 16,2-6 0-16,0-3 0 15,5-12 0-15,-1-7 1 0,1-10-1 16,1-15 0-16,-6-11-1 16,0-21 0-16,0-15-1 15,0-14 0-15,-3-18 0 16,3-7 0-16,0-6 0 0,3-4 0 15,3-5 1-15,4 3 0 16,4-1 1-16,-2 3-1 16,-2 5 0-16,0-8-2 15,-6 0-2-15,-4-4 0 16,0-9-3-16,-12-8 1 16,2-8-1-16,-4-8 1 0,-1-7 3 15,0-3 2-15,1-2 2 16,4 5 3-16,7 4 2 15,3 6 1-15,0 10-2 0,3 17 0 16,10 8-2-16,3 14 1 16,-2 9-3-16,7 9-1 15,-5 10 1-15,-3 9-1 0,2 8 0 16,-7 10 2-16,-1 9 0 16,-7 13 0-16,0 16 0 15,-5 21-1-15,-3 12-4 16,-2 26-8-16,0 14-17 15,-7 25-43-15,12 22-6 0</inkml:trace>
  <inkml:trace contextRef="#ctx0" brushRef="#br0" timeOffset="16148.8635">19155 8018 300 0,'0'0'5'0,"0"-15"5"16,5 3 3-16,-3-5 1 0,0 0 3 15,1-3 2-15,-3 0 2 16,0-2 0-16,-3 9-6 0,-7 6-4 16,-5 7-3-16,-2 12 0 15,-7 11-2-15,1 7-3 16,3 7-1-16,0 7-1 16,5 3 1-16,13 0 0 0,2-2 0 15,12-6-1-15,13-9 0 16,7-10 0-16,8-8 0 15,5-12 0-15,-2-4 0 0,1-19 1 16,-5-4-1-16,-6-10-1 16,-8-8 1-16,-10-5-2 15,-8 1 0-15,-9 2 0 16,-14 8-1-16,-5 3 0 16,-9 14-1-16,-6 10 1 15,-8 10-1-15,0 9-2 0,1 13-2 16,1 4-7-16,4 2-11 15,8-4-42-15,11 5-13 16</inkml:trace>
  <inkml:trace contextRef="#ctx0" brushRef="#br0" timeOffset="17564.4451">18307 7307 75 0,'0'0'0'0,"-18"10"1"15,6 4-1-15,-6 0 0 16,0 5 1-16,-5 6 3 15,2 3 0-15,-5 7 4 16,5-1 1-16,6 1 3 16,-3 7 3-16,4-6 4 0,-1 14 2 15,0-3-1-15,0 10 2 16,0 3-2 0,0 2 0-16,3 5-2 0,0 2-3 15,1-2-3-15,4 3-3 16,0 1-2-16,4-4-3 0,1 0-1 15,2 0 0-15,2-2-2 16,8-4 0-16,0 1 0 16,7-7-1-16,0 4 0 0,6-11 1 15,0-7-2-15,6-7 0 16,-4-1-4-16,5-3 0 16,5-8-1-16,-5 0-1 0,2-4-1 15,-5-1 2-15,3-2 1 16,-5 0 0-16,8 0 1 15,-9 0 2-15,5-3 1 16,9 0 1-16,2-4 0 16,13-1 0-16,-2-4 0 0,19-1 0 15,9-2 0 1,6-5 1-16,2 4 2 0,7-5 1 16,1 4 0-16,3-4 0 15,6 6 2-15,-10-4-1 16,-1 1-1-16,3-2 0 0,-4-1-1 15,4 0-1-15,0-5 0 16,0-1 0-16,-1 0 0 0,-8-3-1 16,-2 3 1-16,-9 0 1 15,-7 2-2-15,-9-1 0 16,-7 3-1-16,-20 7 0 16,-4-5 0-16,-7 4 1 0,-7-1 1 15,-2 1 1-15,-13 2 0 16,9-7 0-16,-9 7 1 15,8-17 0-15,-4 1 0 16,0-5-1-16,-2-9-2 0,3-8 0 16,-2-9-1-16,1-10 1 15,-1-12 0-15,2-5 0 16,3-6 1-16,-1-6 2 16,3-3 0-16,2-3 1 15,1-5 0-15,-1 2 0 16,1-1 2-16,-1 5-1 0,1-1-1 15,-9 3 0-15,1 9 1 16,-2 12 0-16,-3 8 0 0,0 10-1 16,0 6-1-16,0 14-1 15,-3 8 1-15,0 2-2 16,3 5-1-16,0 5 0 16,0 10 0-16,-2-10-2 15,2 10 1-15,0 0 0 0,0 0-1 16,0 0 0-16,0 0 0 15,0 0 0-15,0 0-1 0,0 0-1 16,0 0 1 0,0 0-1-16,0 0 1 0,-10-2 0 15,10 2 0-15,-19 0 0 16,1 0 0-16,-7 2-1 16,-10 3 2-16,-7 0-1 15,-10 3 0-15,-8-4 0 0,-4 1 0 16,-12 0 0-16,-3-2 0 15,-8-1-1-15,-2-2-1 16,-8-2 0-16,-8-4 0 0,-6 4-2 16,-8-3 1-16,-1 5 1 15,-4 0 1-15,-3 0 0 16,0 0 3-16,3 3 2 16,8 1-1-16,8-4 0 0,6 6 1 15,13-6-1-15,4 0 0 16,14 0 1-16,0 0-1 15,15 0 0-15,6 0-1 0,9 0 0 16,7 0-5-16,12 0-10 16,-1 5-30-16,16 2-26 15,7 3-5-15</inkml:trace>
  <inkml:trace contextRef="#ctx0" brushRef="#br0" timeOffset="17698.8605">18294 7397 424 0,'0'0'1'0,"0"0"-1"16,-10 0-2-16,10 0-9 15,-2 18-53-15,2-18-12 16</inkml:trace>
  <inkml:trace contextRef="#ctx0" brushRef="#br0" timeOffset="22243.5766">13687 4284 275 0,'0'0'0'15,"0"0"0"-15,6 0 0 0,-6 0 3 16,24-4 0-16,-7 4 1 15,16 0 3-15,15-2 3 16,3 2 0-16,16-3 3 0,9 3 0 16,11 0 0-16,12-2-1 15,11-4 0-15,3 5-2 16,6-7-1-16,14 3-2 16,3-2 0-16,6-4-1 15,12 4 0-15,0-3-1 16,8 3 0-16,5 0-1 0,5-1 0 15,3 1-2-15,6 5 1 16,4-4-2-16,4 6 1 16,-2-1-1-16,1-2 0 15,3 3-1-15,-2 0 1 0,-4 0-1 16,-7 0 0-16,-4 0 1 16,-2 0 0-16,-10 0 0 15,-4 0 0-15,0 0 0 0,-4 0 1 16,-3 0-1-16,4 0 1 15,1 0 0-15,4 0-1 16,4 0 2-16,-1-3-2 16,2-2 1-16,3-1-1 15,-5-1 1-15,-2 0-1 16,-7-3 0-16,-11 3 0 0,-5-1-1 16,-9 1 1-16,-8 2 0 15,-6 0 0-15,-5 1 0 16,-1-2 0-16,-8 4 0 0,4-4 0 15,-1 2 0-15,3 2 0 16,-3-4 0-16,-3 4 0 16,-7 0-1-16,-4 2 0 0,-9-3 1 15,-4 3-1-15,-5-3 1 16,-5 3 0-16,-1 0-1 16,-5-2 1-16,7 0 0 15,-4-4-1-15,3 1 1 0,2 0-1 16,-3 3 1-16,-4-1-1 15,0 3 0-15,-2 0 0 16,-9 0 1-16,-1 0-2 16,-8 0 1-16,-1 5 1 15,-2-5-1-15,-2 5-1 16,0-2 2-16,-1-3-1 16,1 2 0-16,2-2 0 0,4 0 0 15,1 0 1-15,-2 0-1 16,4 0 0-16,-5 0 0 15,1 0 0-15,-2 0 1 0,-2 2-1 16,-8-2 0-16,0 0 0 16,-5 0 0-16,-3 4 0 0,-5-4 0 15,-2 0 0-15,-2 0 0 16,0 0-1-16,-5 0 1 16,-8 0 0-16,13 4-1 15,-13-4 0-15,0 0 1 16,16 8-1-16,-16-8 0 0,7 13 1 15,0-6-1-15,0 5 0 16,-1-2 0-16,1 7 1 16,-2 3-1-16,0 3 0 15,-3-1 1-15,2 5-1 16,0 5 1-16,-4 3-1 0,0 0 1 16,3 1-1-16,-1 5 0 15,0 0 1-15,-2 1-1 16,3 3 0-16,-3 0 1 0,0 5 0 15,0 1 1-15,-3 4-1 16,-4 2 0-16,-1 0 1 16,-4 5-1-16,3-1 1 15,-2 2-1-15,1-5 0 0,1 0 0 16,4 1-1-16,-1 1 2 16,1-6 0-16,1 1 0 15,4-3 1-15,-4 5-1 16,4 1 1-16,0 5 1 15,-1 2 0-15,-2 1-1 0,1 6-2 16,0 3 1-16,-1 2-1 16,-3 1 0-16,2 2 0 15,-1-1 0-15,0 0-1 16,2-2 1-16,1 3 0 16,2-3 0-16,-2 2 0 0,2-3 0 15,0 6 0-15,0 0 0 16,0 2-1-16,0 3 1 15,-9-1 0-15,5 3 0 0,-1 6 0 16,-2-4 0-16,-1 6 0 16,-2-2 1-16,3 1 0 0,-5-2 1 15,3 0 0-15,0-2 1 16,-1 2 1-16,0-2-2 16,-3-2-2-16,1 3 0 15,-1-4 0-15,1 3 0 0,-3 2 0 16,1 3 0-16,-2-3 0 15,4-1 0-15,-1 2 0 16,-1-6 0-16,2 3 0 16,-1-6 0-16,-2 2 0 15,0-4 0-15,0-1 0 16,-5 1 0-16,6 4 0 16,-2 1 0-16,2-2 0 15,1 2 0-15,0-1 0 0,6 2 0 16,-3-6 0-16,3 3 0 15,0-7 0-15,-4 1 0 0,3-4 0 16,-2-3 0-16,1-2 0 16,-1-5 0-16,-1 2 0 15,2-4 0-15,-3-3 0 0,0 3 0 16,3-5 0-16,-3 3 0 16,5-4 0-16,-3 1 0 15,-2-4 0-15,0 4 0 16,-4 0 0-16,2-2 0 0,-4 0 0 15,0-1 0-15,-2 2 0 16,3 1 0-16,-2-1 0 16,-1-2 0-16,2 0 0 15,2 1 0-15,-1 1 0 16,3-5 0-16,-1 2 0 16,3-5 0-16,2-2 0 0,-1-4 0 15,2-6 0-15,4-1 0 16,-2-6 0-16,1-3 0 15,3-1 0-15,-1-6 0 0,1 3 0 16,-2-5 0-16,1 0 0 16,1-3 0-16,-3 1 0 0,4-1 0 15,0-2 0-15,-1-3 0 16,-4 0 0-16,0 1 0 16,-4-1 0-16,-4-4 0 15,-4 4 0-15,-7-5 0 0,-3 6 0 16,-13-6 0-16,-3 1 0 15,-9-4 0-15,-8 2 0 16,-5-4 0-16,-11-2 0 16,-2 0 0-16,-7 0 0 15,-5 0 0-15,-5-2 0 0,-2 2 0 16,-5-3 0 0,-9 3 0-16,-1 0 0 0,-5 3 0 15,-5-1 0-15,-5 3 0 16,-6 0 0-16,-4-1 0 15,-3 1 0-15,-1 3 0 0,-4-4 0 16,-7 2 0-16,7 2 0 16,-2-2 0-16,0 5 0 15,-5-6 0-15,4 3 0 0,-1 1 0 16,-1-1 0-16,0-1 0 16,3 0 0-16,-2-2 0 15,1 0 0-15,3 0 0 0,-2 0 0 16,0-2 0-16,3-1 0 15,-1 2 0-15,0 2 0 16,1-4 0-16,-4 4 0 16,3-2 0-16,4 2 0 15,-4 1 0-15,5-2 0 16,-2 0 0-16,8-2 0 16,-2 2 0-16,7-3 0 0,4 0 0 15,3-2 0-15,7 0 0 16,5 0 0-16,3 0 0 15,3 0 0-15,6 0 0 0,3 0 0 16,-1 0 0-16,4 3 0 16,7-3 0-16,5 2 0 15,2 3 0-15,6-5 0 0,9 2 0 16,5 1 0-16,6-3 0 16,7 0 0-16,2 0 0 15,7 0 0-15,5 0-2 16,4-5 1-16,5 5 0 0,-1-2 0 15,2-1 0-15,3-2 0 16,1 3 0-16,1 0 0 16,-2-3 0-16,3-3 0 15,-3 3 1-15,4-6 0 0,0-1 0 16,1 0 0 0,0-5 0-16,3-1 1 0,4-3-1 15,-6-6 0-15,8-2 0 16,-1-5 0-16,1-4 0 15,-1-3 0-15,0-4 0 0,2-5 0 16,0-4 0-16,-1-1 0 16,2-6 0-16,1-4 0 0,-2 1 0 15,3-5 0-15,-3-6 0 16,0 1 0-16,-3 0 1 16,1-3 0-16,-3 3 0 15,-3-6-1-15,1 1 1 0,-2 0-1 16,-2-3 0-16,2-3 0 15,-1-2-1-15,3-1-1 16,1-6 1-16,-1 0 0 16,5 2 1-16,-2-5 0 0,5 3-1 15,-1 0 1-15,2 2-1 16,-1-5 2 0,1 6-1-16,3 0 1 0,-5-4-1 15,5-1 0-15,0-1 0 16,0-2 1-16,0-2 0 0,0-4-1 15,0 1 1-15,3 0-1 16,-3-2 1-16,0 2-1 16,0 5 1-16,0-3-1 0,-3 5-1 15,1 1 2-15,-9 2 0 16,4-1-2-16,-5 1 1 16,4-1-1-16,-4 5 1 15,5-4-1-15,-4-2 0 16,6-2-1-16,0 0 0 0,3-2 1 15,0-2 0-15,-1 1 1 16,3 0-1-16,-2 3 1 16,-1 0 0-16,0 3 1 15,-2 1 0-15,-4 0-1 0,1 2 1 16,0 2-1-16,-4-2 1 16,4-3 0-16,2-2 0 15,-2 1-1-15,2 2 0 16,2-1 1-16,-2-2-1 15,5 1 0-15,-2-1 0 0,-1 4 0 16,0 4 0-16,-1 0-1 16,-2 4 1-16,5 1-1 0,-3 1-1 15,-2 3 0-15,1 3 0 16,-1-3 1-16,-2 6 0 16,3-3 0-16,-7 5 1 15,4 7-1-15,-1 7 2 0,2 3-1 16,-2 8 0-16,5 7 0 15,-4 8 0-15,3 5-1 16,1 0 1-16,5 1-1 16,-2 5 2-16,-1-2-1 15,3 1 0-15,0 2 0 0,0-3 0 16,0 4 1-16,3 2-1 16,-1-3 0-16,-2 7 0 15,2 1 0-15,-2 1 1 16,3 2-1-16,-3 9 0 15,0-10-1-15,0 10 1 0,2-10-1 16,-2 10 0-16,11-7 0 16,-1 2 0-16,3 0 0 15,3-4 0-15,7 3 0 0,4-1 1 16,6 0-1-16,1 4 1 16,8-5-1-16,8 3 0 15,5 0 0-15,6-3 0 0,14 1 0 16,3 0 0-16,7 0-1 15,11-4 0-15,8 0 0 16,10-1-2-16,6-1 1 16,7 1-2-16,4 1 1 15,11 4-1-15,8 0 1 0,1-1 0 16,6 0 0-16,7 4 1 16,7-4-1-16,6 4 2 15,2-4 0-15,5-2-1 16,10 1 0-16,2-2-1 15,5-2-1-15,1 4 2 0,2-6-1 16,3 2 1-16,2 1 0 16,-4 2 1-16,6-2-1 15,-6 3 2-15,-4 1 0 0,2-2 1 16,2 2 0-16,-2 1-1 16,4 2 1-16,-9-3 0 15,-6 1-1-15,7-1 1 0,-3 1 0 16,-6 0 1-16,-7 2-2 15,-2-2 2-15,-3 1-1 16,-3-1 0-16,-3 0 1 16,-8 2-1-16,0 2 0 15,-2 3 0-15,-6-3 0 0,-3 3 0 16,-5 0 0 0,-6 0 0-16,-8 0-1 0,-2 0 2 15,-10 0-1-15,-8 0 0 16,-4 0 0-16,-16 0 1 15,-2 0-1-15,-10 0 1 0,-8 0 0 16,-12 0-1-16,-12 3 1 16,-5 0-1-16,-12 2 0 0,-9-2 0 15,-4 1 0-15,-2-1-1 16,-7 4-3-16,2 0-4 16,0-2-5-16,-3 5-8 15,4 7-33-15,-4 1-22 0</inkml:trace>
  <inkml:trace contextRef="#ctx0" brushRef="#br0" timeOffset="23512.9465">21374 3151 417 0,'0'0'4'16,"0"0"1"-16,0 0 0 15,0 0 0-15,0 0 0 16,-5 0 0-16,-5 15 0 15,-2 12 0-15,-6 12-1 0,-2 11-3 16,-5 17 1-16,3 9 1 16,-3 13 1-16,0 9 0 15,6 0 0-15,-1 4 1 16,8 0-2-16,4-3 2 0,3-5-2 16,5-5-1-16,0-5 0 15,5-7-1-15,5-13 0 16,2-4-1-16,0-10 0 15,4-9 0-15,-7-8 0 16,3-6-1-16,-3-10 1 0,0-4 1 16,-4-4-1-16,-5-9 0 15,7 8 0-15,-7-8 1 16,0 0-1-16,0 0 1 0,0 0-1 16,0 0-1-16,0 0-3 15,0 0-4-15,0 0-10 16,-7 0-18-16,-5 0-50 0,12 0 0 15</inkml:trace>
  <inkml:trace contextRef="#ctx0" brushRef="#br0" timeOffset="23647.8512">21196 4632 366 0,'0'0'6'0,"0"0"1"16,-11 0 1-16,11 0 0 15,-14 0 0-15,1 0-3 0,8 3-8 16,-10-1-39-16,2-2-31 15,4-2-7-15</inkml:trace>
  <inkml:trace contextRef="#ctx0" brushRef="#br0" timeOffset="24245.531">17665 3175 346 0,'0'0'7'16,"0"0"2"-16,0 0 2 15,-12-7 2-15,12 7-4 16,0 0 1-16,-10 3 1 16,7 14 1-16,0 17-5 0,3 16-2 15,0 16-1 1,0 19 1-16,6 9 0 0,4 15 1 16,2 3 0-16,3-1-3 15,2-7-1-15,3-5-1 16,3-9 0-16,0-11-1 0,-2-7-1 15,-1-8 1-15,1-9-1 16,-2-6 1-16,1-6 0 16,-5-6-1-16,0-8 1 0,-3-7-1 15,-1-4 1-15,-4 0 0 16,-2-11-1-16,-5-7 0 16,7 10-4-16,-7-10-5 15,0 0-11-15,0 0-42 16,-6 0-19-16</inkml:trace>
  <inkml:trace contextRef="#ctx0" brushRef="#br0" timeOffset="33861.8916">5228 6254 126 0,'0'0'5'0,"0"0"4"0,0 0 2 16,0 0 1-16,0 0 2 15,0 0-1-15,0 0 2 16,0 0 1-16,-10-7-4 0,10 7-1 16,0 0 0-16,0 0 0 15,0 0 1-15,0 0 0 16,0 0 2-16,0 0-2 16,0 0 0-16,0 0-2 15,0 0-1-15,0 0-1 0,8-5-1 16,-8 5 0-16,0 0-1 15,12-5-1-15,-12 5 2 16,10-3-2-16,-10 3 0 16,0 0-1-16,10-6 0 0,-10 6 0 15,0 0-1-15,10-6-1 16,-10 6 0-16,0 0 0 16,10-5-1-16,-10 5 1 15,10-2 0-15,-10 2-1 0,10-5 0 16,-10 5-1-16,9-2 1 15,-9 2 0-15,0 0 0 16,11-3-1-16,-11 3 1 0,10 0-1 16,-10 0 0-16,13-2 1 15,-4 2-1-15,2 0 1 16,3 0-1-16,-4-3 1 16,2 3 0-16,3 0 0 0,-3-2 0 15,4-1 0-15,-4 3 1 16,6-2-1-16,-4 0 1 15,2 2-1-15,0 0 0 16,0-3 0-16,3 3-1 16,-1-2 1-16,2 2-1 15,-1 0 0-15,4 0 1 0,2 0-1 16,0 0 1-16,1 0-1 16,2 0 1-16,-1 0 0 15,1 0-1-15,-1 0 1 0,3 2-1 16,-5 1 1-16,0-3 0 15,0 0-1-15,-1 2 1 16,1 0-1-16,0-2 1 16,-2 3-1-16,2-1 0 0,-1-2 1 15,1 3-1-15,0-1 0 16,-2-2 1-16,1 0-1 16,3 3 0-16,-2-3 1 15,-2 2-1-15,4 1 0 16,-4-1 1-16,1 0-1 0,1 1 0 15,0-1 1-15,-2-2-1 16,4 3 1-16,1 0 0 16,1-3-1-16,1 1 1 15,3-1 0-15,-1 3 0 0,0-3 0 16,3 2-1-16,-3-2 1 16,3 0-1-16,-3 3 1 15,2 0-1-15,-1-1 1 0,0 1-1 16,-1-3 0-16,1 2 1 15,-2 0-1-15,2 1 1 16,-3-1-1-16,2 2 1 16,0-2-1-16,-2-1 1 0,0 4-1 15,0-1 1-15,0-4-1 16,-3 0 1-16,3 2-1 16,-5-2 0-16,5 3 1 15,-4-3-1-15,2 0 1 16,-1 0-1-16,1 3 0 15,-1-3 0-15,3 0 1 0,-3 1-1 16,3-1 0-16,-2 3 1 16,4-3-1-16,0 0 0 15,-2 0 0-15,5 0 1 0,-3 0-1 16,3 0 0-16,-3 0 1 16,2 0-1-16,-4 0 0 15,6 0 0-15,-4 0 0 0,3 0 0 16,2 0 1-16,-2-3-1 15,1 3 0-15,3-1 0 16,3 1 0-16,-3 0 1 16,-1 0-1-16,2 0 0 0,-8 0 0 15,3 1 0-15,-5 2 0 16,-1 0-1-16,-1-1 2 16,-1-2-1-16,1 3-1 15,-2-1 1-15,-1 1 0 16,3-3 0-16,-2 2 0 0,5 0 1 15,-6 1-1-15,2-1-1 16,1-2 2-16,-3 5-1 16,0-3 0-16,-1 4 0 15,-1-4 0-15,-1 0 0 0,3-2 0 16,-1 3 1-16,1-3-1 16,3 2 0-16,-3-2 1 15,2 0-1-15,1 0 0 16,-3 0 0-16,0 3 0 0,-1-3 0 15,1 0 0-15,-3 0 0 16,1 0 1-16,-1 0-1 16,0 0 0-16,1 3 0 0,-4-3 0 15,2 0 0-15,0 0 0 16,-2 0 0-16,5 0 0 16,-4 2 1-16,3-2-1 15,-4 0 0-15,1 2 0 16,3-2 0-16,-1 2 0 0,0-2 0 15,3 0 0-15,-1 0 0 16,2 0 0-16,-3 0 0 16,3 0 0-16,-1 0 0 15,3 0 1-15,-1 0-1 0,1 0 0 16,-1 0 0-16,1 0 0 16,-2 0 1-16,2 0-1 15,4-2 0-15,-2 2 0 0,2-2 0 16,0 2 0-16,2-2 0 15,0 2 0-15,6 0 0 16,-1 0 0-16,2 0 0 16,-2 0 0-16,0 0 0 0,4 0 0 15,-1 0 0-15,1 0 1 16,-2 0-1-16,4 0 0 16,-2-3 0-16,-1 3 0 15,6-3 1-15,-4 1-1 0,4-1 0 16,-2 1 0-16,2 2 0 15,1-2 0-15,-1 2 1 16,2-3-1-16,-4 3 0 16,2-3 0-16,-4 3 0 15,4 0 0-15,-6 0 0 0,2-2 0 16,1 0 0-16,1-1 0 16,-2 3 0-16,1-2 1 15,-4 2-1-15,4-3 0 0,-2 3 0 16,-1-2 0-16,-2 0 0 15,0 2 0-15,2-3 0 16,-5 3 0-16,1 0 0 16,-1-2 0-16,5 2 1 0,-7 0-1 15,5-3 0-15,-3 3 0 16,0 0 0-16,0 0 0 16,-1 0 0-16,-1 0 0 15,-3 0-1-15,0 0 1 0,-2 0 0 16,0 0 0-16,0 0 0 15,-5 0 0-15,1 0 0 16,-1 3 0-16,0-3 0 16,3 0 0-16,-3 0 0 15,2 2 0-15,-2-2 1 0,2 0-1 16,0 0 0-16,0 0 0 16,1 0 1-16,2 0-1 15,-5 0 0-15,2-2 0 0,-2 2 0 16,-1-3 0-16,1 3 0 15,3 0 0-15,-1 0-1 16,-2 0 2-16,5-2-1 16,0 2 0-16,2-3 0 0,1 3 0 15,-4 0 0-15,6 0 0 16,0 0 0-16,3 0 1 16,-2-3-1-16,4 3 0 0,-3-1 0 15,6-2 0 1,-3 0 0-16,-1 1-1 0,3-1 1 15,-2 2 0-15,2-4 0 16,-4 4 0-16,2-1 0 16,-3-2 0-16,0 2 0 0,-1 2 0 15,-2 0 1-15,1 0-1 16,-3 0 0-16,1 0 0 16,1 0 0-16,-4 0 0 15,2 0 0-15,-2 0 0 0,5 0 0 16,-3 0 0-16,4 0 0 15,-4 0 0-15,5 0 0 16,-2 0 0-16,4 0 0 16,-2 0 0-16,-1 0 0 0,1 0 0 15,-2 0 0-15,-2 0 0 16,5 0 0-16,-2 0 0 16,-1 0 0-16,2-3 0 15,-5 3 0-15,3-2 1 16,-1 2-2-16,3 0 1 0,-1-2 0 15,-1-1 0-15,-1 3 0 16,1-2 0-16,-3 2 0 16,3-3 0-16,-5 0 0 0,-3 1 0 15,1-2 0-15,-2 1 0 16,2 0 0-16,-3-2 1 16,3 1-1-16,-2-1 0 15,2 0 0-15,4-3 0 0,1 4 0 16,2 1 0-16,-3-2 0 15,2 0 0-15,-1 2 0 16,-1-1 0-16,1-1 0 16,-1 2 0-16,-5-3 0 0,-3 0 1 15,2 0-1-15,-2-1 0 16,-6 2 1-16,5-3-1 16,-4 1 1-16,-1-2-1 0,-3-1 1 15,2 0 0 1,3 0-1-16,-5 1 2 0,0-2 1 15,-4-1-2-15,6 1 1 16,-5-1 0-16,0 2-2 16,-3-2 0-16,4 0 0 15,-6-3 0-15,3 3 0 0,-2-5 0 16,2-1 0-16,-2 0 0 16,0 1 0-16,-4-2 0 15,1-4 0-15,2 0 0 0,2 1 0 16,-5-2 0-16,-1-1 0 15,-1 3 0-15,0-4 0 16,1 7 0-16,-1-1 0 0,-2 3 0 16,-2-1 0-16,-1 6 0 15,-4-3 0-15,3 5 0 16,-5 0 0-16,9 10 0 16,-16-14 0-16,8 6 0 15,8 8 0-15,-18-15 0 0,9 10 0 16,-2-2 0-1,-1 2 0-15,0-1 0 0,-2 3 0 16,-2-3 0-16,-1 3 0 16,-1-2 0-16,-4 1 0 0,-1-2 0 15,-6 4 0-15,1-3 0 16,-7 3 0-16,1-3 0 16,-3 0 0-16,-1 2 0 0,-2-2 0 15,-4 3 0-15,-1-3 0 16,-2 3 0-16,-3-1-2 15,-7-2 2-15,-5 2-2 16,-8 2 1-16,-11-2 0 16,-2 3-1-16,-12-3 0 0,-9 1-1 15,-6 2 0-15,-7 0-1 16,-4 2-2-16,-2 4-4 16,4-2-8-16,8-4-63 15,4 10-3-15</inkml:trace>
  <inkml:trace contextRef="#ctx0" brushRef="#br0" timeOffset="35811.6412">18220 7307 348 0,'0'0'5'0,"0"0"0"16,0-7 2-16,0 7 1 16,0 0-2-16,-5-9 2 15,5 9-1-15,-10 0-1 16,2 9-3-16,-4 6-1 16,4 10-1-16,-2 12 1 0,1 10 1 15,1 10 1-15,-1 10 0 16,3 8 2-16,-8 31 4 15,3 8 0 1,-1 3 0-16,-3 1 0 16,0 3-2-16,-3 3 0 15,2 3 0-15,-2-3-1 16,6-25-4-16,1-2-1 0,-1-10-1 16,5-7-1-16,1-7 1 15,1-9 0-15,1-10-1 16,4-7 0-16,-3-9 0 15,1-7-1-15,-1-3 1 16,1-13 1-16,0 0-1 0,2-7 1 16,0-8 0-16,-3 9 0 15,3-9 1-15,0 0 0 16,0 0-2-16,0 0 0 16,0 0 0-16,0 0 0 0,0 0 0 15,0 0 0-15,0 0 0 16,0 0 0-16,0 0 0 15,0-5 0-15,0 5 0 16,15-15 0-16,0 8 0 0,7-6 0 16,7 1 0-16,14-3 0 15,10-2 0-15,14 0 0 16,9 0 0-16,14 5 0 0,8-6 0 16,15 4 0-16,4 2 0 15,7 3 0-15,4 1 0 16,6 1 0-16,0 4 0 15,-5 1 0-15,1 2 0 0,-9 0 0 16,1 2 0-16,-6 1 0 16,-8 4 0-16,-9 1 0 15,-10-6 0-15,-6 3 0 16,-13-3 0-16,-7-2 0 0,-13 0 0 16,-8 0 0-16,-7 0 0 15,-4 0 0-15,-11-2 0 16,1-3 0-16,-6 5 0 15,0-2 0-15,-2-3 0 16,-7 2 0-16,-6 3 0 0,16-10 0 16,-16 10 0-16,14-9 0 15,-14 9 0-15,14-15 0 16,-7 7 0-16,2-1 0 0,2-4 0 16,-1-2 0-16,3 0 0 15,-1-5 0-15,0-1 0 16,-2-8 0-16,0 0 0 15,2-8 0-15,-1-3 0 16,-2-7 0-16,1-2 0 0,2-6 0 16,-1-2 0-16,2-2 0 15,-4-6 0-15,-2 1 0 16,5-8 0-16,-4 0 0 16,5-10 0-16,-11 3 0 0,2-7 0 15,3-8 0-15,0 2 0 16,-2 2 0-16,-1 4 0 15,-1 6 0-15,-1 7 0 16,-2 10 0-16,0 9 0 0,0 6 0 16,0 11 0-16,-2 8 0 15,-1 1 0-15,1 6 0 16,0 3 0-16,2 6 0 0,0 4 0 16,0 9 0-16,-3-10 0 15,3 10 0-15,0 0 0 16,0 0 0-16,0 0 0 0,0 0-2 15,-5 7-6-15,5-7-1 16,-4 15-4-16,4-15-9 16,-11 10-50-16,6 4-13 15</inkml:trace>
  <inkml:trace contextRef="#ctx0" brushRef="#br0" timeOffset="36460.9042">18296 7303 238 0,'0'0'6'0,"-22"-3"4"0,3 3 3 16,-4 0 3-16,2 0 1 16,0 0-3-16,1 0 2 0,5 0 0 15,15 0-4-15,12 11-2 16,26-7-1-16,21-2 0 16,19 1 1-16,22 2 1 0,21-5 1 15,18 0-1-15,13-2-1 16,9-4-1-16,8 4-2 15,0 0-2-15,3 2-2 0,-8 0 0 16,-3 0-2-16,-7 2 1 16,-14 0-2-16,-16 4 1 15,-17-1-1-15,-22-1 1 16,-16-1 0-16,-20 0 1 0,-19-1 1 16,-10-2 0-16,-10 0 0 15,-10 0 0-15,0 0 0 16,0 0 0-16,-5-2-1 15,5 2 0-15,-9-3-2 16,9 3 1-16,-14-4-1 0,14 4-1 16,-11 0-2-16,11 0-3 15,-12 4-8-15,-1 3-18 16,-7 3-52-16,15 0-2 0</inkml:trace>
  <inkml:trace contextRef="#ctx0" brushRef="#br0" timeOffset="37943.9198">20644 6664 302 0,'0'0'7'0,"0"0"5"16,0-11 1-16,0 11 2 15,2-10 1-15,-2 10 4 16,3-12 0-16,-3 12 0 16,0-7-5-16,0 7-4 0,0 0-2 15,0 0-2-15,0 0-1 16,0 0-1-16,-11 0-2 15,11 0 0-15,-10 5 0 0,10-5-2 16,-12 9 1-16,4 2 0 16,-4 1 0-16,0 3 0 15,-6 8 0-15,-2 3 0 16,1 9-1-16,-4 9 1 0,-2 6 0 16,-2 7-1-16,2 5 1 15,3 5 1-15,-1 0-3 16,6-5 0-16,2 0 0 15,5-6 0-15,-2-5 0 16,7-7 0-16,2-5 0 0,1-6 0 16,2-4 0-16,0-6 0 15,0-4 0-15,0-5 0 16,0-3 0-16,0-1 0 16,0-10 0-16,0 10 0 0,0-10 0 15,0 0 0-15,0 0 0 16,0 0 0-16,0 0 0 15,0 0 0-15,0 0 0 0,0 0 0 16,0 0 0-16,0 0 0 16,0 0 0-16,0 0 0 15,0 0 0-15,0 0 0 16,0 0 0-16,0 0 0 0,0 0 0 16,0 0 0-1,0 0 0-15,0 0 0 0,0 0 0 16,0 0 0-1,0 0 0-15,0 0 0 0,0 0 0 16,0 0 0-16,0 0 0 16,0 0-11-16,0 0-22 0,10 5-55 15,-10-5-1-15</inkml:trace>
  <inkml:trace contextRef="#ctx0" brushRef="#br0" timeOffset="38393.8043">20132 7540 430 0,'0'0'4'0,"0"0"2"16,0 0 1-16,0 0 1 15,0 0-1-15,7-4 1 16,-7 4 0-16,17 0 0 0,-7 4-3 15,2 1-3-15,4 3 0 16,1 4-1-16,0 1 0 16,0 1 1-16,1 4-1 15,-4 0-1-15,2-1 1 0,-2 0 0 16,-1-2-1-16,-3-6 1 16,0-1-1-16,-10-8 2 0,13 12 1 15,-13-12 0-15,7-4-3 16,0-7 0-16,1-3 0 15,2-3 0-15,2-6 0 0,3 3 0 16,-3-2 0-16,4 2 0 16,-2 1 0-16,-1 6 0 15,-3 3 0-15,-10 10 0 16,13-12 0-16,-13 12 0 16,9-6 0-16,-9 6 0 15,0 0 0-15,0 0 0 0,0 0 0 16,0 0 0-16,0 0-77 15,0 6-13-15</inkml:trace>
  <inkml:trace contextRef="#ctx0" brushRef="#br0" timeOffset="42294.7547">21002 6540 354 0,'0'0'9'0,"0"0"5"16,10-8 2-16,-10 8 0 15,0 0 0-15,9-5 0 16,-9 5 0-16,0 0-1 16,5 5-7-16,-5 9-4 0,-2 4-4 15,-6 5 0-15,-2 1 0 16,0 6 1-16,-4-3 0 15,-2 4 0-15,0-7-1 16,-2 0 1-16,3-6-1 16,0 0 1-16,5-9-1 0,0 2 0 15,10-11 0-15,-12 7 1 16,12-7-1-16,0 0 0 16,12 2 0-16,6-2 1 0,4 0-1 15,6-2 1-15,4 2-1 16,-1-3-1-16,5 0-2 15,-4 3-6-15,-5 0-14 0,-4-1-59 16,-4 1-2-16</inkml:trace>
  <inkml:trace contextRef="#ctx0" brushRef="#br0" timeOffset="42651.4193">21228 6742 436 0,'0'0'4'0,"0"0"2"0,0 0 0 16,0 0 0-16,0 0 1 15,0 0 0-15,0 0-1 0,0-9 0 16,0 9-4-16,0 0-1 16,9 0-1-16,1 2 0 0,5-2-1 15,6 0 1-15,-1 0 0 16,6 0-1-16,-1-7 1 15,0 2 0-15,-8-5 0 16,-4 5-2-16,-13 5 0 0,3-9 0 16,-11 6 0-16,-12 6 0 15,-5 6-1-15,-1 1 0 16,2 7 1-16,3 2 0 16,3 1 0-16,8 4 0 15,8-2-3-15,6-3-4 0,9-4-5 16,14-3-9-16,4-4-18 15,8-8-21-15,3 0-9 16</inkml:trace>
  <inkml:trace contextRef="#ctx0" brushRef="#br0" timeOffset="43139.4772">21633 6711 267 0,'0'0'13'0,"0"0"4"0,0-8 3 16,0 8 2-16,0 0-2 16,-8-9 2-16,8 9-1 15,0 0-1-15,-10 2-12 0,10-2-5 16,-3 17-3-16,3-5-1 15,3 3 0-15,7-1 1 16,3 2 0-16,2-1 1 0,4-5 1 16,6-2-1-16,-2-7 2 15,-1-1-1-15,4 0 0 16,-7-6 1-16,-1-4 0 16,-2-6-1-16,-3 4 0 15,-3-1-1-15,-5 1 0 0,0 2-1 16,-5 10-2-1,1-10 0-15,-1 10 0 0,0 0-1 16,-6 8 0-16,3 2 0 16,1 2 2-16,2-3-2 15,0 5 3-15,7-4 0 0,6 0 1 16,4-6 1-16,6-1-2 16,2-3 1-16,5-3 1 15,2-4-1-15,0-6 1 0,-2-5 0 16,-6-3 1-16,2-4-1 15,-9-4 0-15,-4 3 1 16,-9-1 0-16,-1 3-1 0,-3 4 0 16,0 4-2-16,-3 7 0 15,3 9 0-15,-15 3 0 16,13 9-1-16,-1 8-1 16,3-1-1-16,0 4 0 15,3 4-3-15,3 0-4 16,8-4-13-16,-2-9-41 0,6 6-16 15</inkml:trace>
  <inkml:trace contextRef="#ctx0" brushRef="#br0" timeOffset="43276.8626">22150 6738 337 0,'0'0'2'0,"0"0"3"15,0 0 2-15,7 0 0 16,3 0 0-16,10 0 2 0,7 0-7 15,8-13-61-15,10 13-7 16</inkml:trace>
  <inkml:trace contextRef="#ctx0" brushRef="#br0" timeOffset="45409.1409">18098 7362 69 0,'10'0'0'15,"12"0"0"-15,15 2-15 16,18 8-23-16</inkml:trace>
  <inkml:trace contextRef="#ctx0" brushRef="#br0" timeOffset="48992.8011">19490 7664 230 0,'0'0'6'15,"0"0"4"-15,7 0 3 16,-7 0 2-16,0 0 3 0,13-2 0 16,-13 2 2-16,9-5 1 15,-9 5-3-15,0 0-3 16,4-8-3-16,-4 8-2 0,0 0-1 16,7-9-2-16,-7 9-1 15,0 0-1-15,0 0 0 16,0-8-3-16,0 8 1 15,0 0-1-15,0 0 0 16,0-12-1-16,0 12 1 0,0 0-1 16,-5-13 1-16,5 13 0 15,0 0-1-15,-6-12 1 16,6 12-1-16,0 0 0 0,-5-10 0 16,5 10 0-16,0 0-1 15,0 0 1-15,-12-10-1 16,12 10 1-16,0 0-1 15,-12-5 1-15,12 5-1 0,-10-3 1 16,10 3-1-16,0 0 1 16,-10-4-1-16,10 4 1 15,0 0-1-15,-9-7 0 16,9 7 0-16,0 0 1 16,-13-3-1-16,13 3 0 0,-10-3 0 15,10 3 0-15,-12-5 0 16,12 5 0-16,-11-2 1 15,11 2-1-15,-12-3 1 0,12 3-1 16,-15-4 1-16,15 4-1 16,-15-5 0-16,7 2 0 15,-1 0 1-15,-1 3-2 16,-3-1 1-16,1-2 0 0,0 3 0 16,-1 0-1-16,1 0 1 15,-1 0 0-15,3 0 0 16,-2 0 0-16,2 0 0 15,10 0 1-15,-10 0-1 16,10 0 0-16,-10-2 0 16,10 2 0-16,-10 0 0 0,10 0 0 15,-17-4 1-15,4 4-2 16,1 0 1-16,-4 0 0 16,7 0-3-16,-3 4-4 0,4 2-17 15,8 5-57-15,-5-2-1 16</inkml:trace>
  <inkml:trace contextRef="#ctx0" brushRef="#br1" timeOffset="54891.0997">19727 7493 275 0,'0'0'9'16,"0"0"3"-16,0 0 1 0,0 0 3 16,0 0-1-16,0 0 0 15,0 0 3-15,-4 0 0 16,4 0-8-16,-15 0-3 0,15 0-1 16,-14 0-2-16,2 0 1 15,1 0-1-15,-1 0 0 16,-3 0 0-16,5 6 0 15,-7-6-1-15,-1 2 1 0,-5-2-1 16,4 0 0-16,-1 0 0 16,-3 0-1-16,-1 0 0 15,1 0 0-15,-1 0-1 0,-1 0 0 16,0 0 0-16,-3 0-1 16,4 0 1-16,-6 2-1 15,8-2 1-15,-3 3 0 16,2-1 1-16,1-2 0 15,5 0 0-15,-6 0 0 0,-1 0 0 16,6 0 0-16,-5 0 0 16,-4 0 0-16,2 0-1 15,-2 0 0-15,-6 0 0 16,6 3-1-16,-4-3 1 0,2 2 0 16,3 4-1-16,3-4 0 15,0 1 1-15,9-2-1 16,-1 2 0-16,3 2 0 15,4 1 0-15,-5-2 0 0,4 1 0 16,-4 0 0-16,-2 5-1 16,-3-3 1-16,2 2 0 15,-5 4-1-15,4 2 1 16,0-2-1-16,2 4 0 16,-3-2 1-16,6 3-1 0,-3-2 1 15,5 1-1-15,0 0 1 16,3-1 0-16,-3 1 0 0,-1-2 0 15,-1 3 0-15,3-1 0 16,-2-2 0-16,-1 5 0 16,2-2 1-16,-1 1 1 15,2-2-1-15,-1-2 0 16,2 2 1-16,4 1-1 0,-5-3 1 16,3 0-1-16,1-1 0 15,-4 0-1-15,3 4 1 16,1-3 0-16,-2 1-1 15,-5 3 1-15,6-4 0 0,-1 6 0 16,0 0 0-16,-3-1-1 16,4 0 1-16,-1 0 0 15,0-1-1-15,2 1 1 16,-1 1-1-16,1-2 1 16,1 0 0-16,1-1 0 15,1 4 0-15,-1 1-1 0,-1-4 1 16,-2 4 1-16,3-1-2 0,-2-2 0 15,1 4 0-15,1-1 0 16,3-3 0-16,0 2 0 16,0-2 0-16,0-1 0 15,0-1 0-15,5-1 0 16,-3 1 0-16,1-1 0 16,-1 0 0-16,4 1 0 0,-3 0 0 15,1-2 0-15,1 4 0 16,0-2 0-16,0 1 0 15,3-1 0-15,-3-4 0 16,4 4 0-16,1-3 0 16,1-1 0-16,-2-2 0 0,1 3 0 15,3-1 0-15,-1-5 0 16,-3 1 0-16,5 3 0 16,-1-4 0-16,3 4 0 0,5-1 0 15,-5 0 0-15,5-1 0 16,-2 1 0-16,4-2 0 0,-1-5 0 15,6 2 0-15,-3-4 0 16,-1 2 0-16,6-5 0 16,-4 0 0-16,7 0 0 15,-3 0 0-15,2-5 0 0,1 2 0 16,0 0 0-16,-3-1 0 16,0 1 0-16,-2-2 0 15,2 4 0-15,-2-5 0 16,2 4 0-16,-5-4 0 0,4 3 0 15,-1 2 0-15,-3-2 0 16,2-2 0-16,-2 5 0 16,-1-3 0-16,1 3 0 15,-2-3 0-15,2 1 0 16,3-1 0-16,-3 3 0 16,1-1 0-16,2 1 0 0,1-3 0 15,1 3 0-15,-2-3 0 16,2 3 0-16,-3 0 0 0,3 0 0 15,-3-2 0-15,1 2 0 16,-3-3 0-16,-1 3 0 16,1-4 0-16,-4 4 0 15,0-3 0-15,1 3 0 0,-1-2 0 16,-4-3 0-16,3 2 0 16,0 3 0-16,0-5 0 15,-3 3 0-15,6 0 0 16,-7-1 0-16,2 1 0 15,-6-3 0-15,4 5 0 0,-8-6 0 16,1 6 0-16,-9 0 0 16,15-1 0-16,-15 1 0 15,15-6 0-15,-5 6 0 16,0-5 0-16,2 3 0 16,-2 0 0-16,0-1 0 0,0 1 0 15,0-1 0-15,-10 3 0 16,12-9 0-16,-12 9 0 15,15-17 0-15,-10 8 0 0,0-3 0 16,0-3 0-16,3-3 0 16,-3 2 0-16,0-7 0 15,0 3 0-15,-1 0 0 0,1-2 0 16,-2 2 0-16,1-2 0 16,2-1 0-16,-1-4 0 15,-3 3 0-15,3 0 0 16,0-5 0-16,-3 0 0 0,3 2 0 15,-1-3 0-15,-2 0 0 16,0 0 0-16,1 4 0 16,2-5 0-16,-3 4 0 15,-1 2 0-15,-1 0 0 16,4 0 0-16,-2 6 0 16,2-3 0-16,-3 0 0 0,-1 2 0 15,3 2 0-15,0-4 0 16,-1 5 0-16,1-3 0 15,-3 2 0-15,2 3 0 0,-2-3 0 16,2 4 0-16,1 0 0 16,-2 2 0-16,3-1 0 15,-4-2 0-15,4 5 0 0,-4-1 0 16,6 2 0-16,-6 9 0 16,5-17 0-16,-5 17 0 15,5-20 0-15,-5 20 0 16,5-15 0-16,-4 5 0 0,3-2 0 15,0-1 0-15,-1 4 0 16,0-2 0-16,0 2 0 16,-1-2 0-16,0 2 0 15,-2-1 0-15,0 0 0 16,0 3 0-16,0-3 0 16,0 1 0-16,0-2 0 0,0 1 0 15,-4 0 0-15,4 3 0 16,-6-4 0-16,1 2 0 0,-1-1 0 15,2 1 0-15,-1 1 0 16,1-2 0-16,-5 2 0 16,0-2 0-16,-1 0 0 15,-3 3 0-15,1-1 0 0,-6 4 0 16,4-4 0-16,-1 3 0 16,0 3 0-16,0-3 0 15,0 0 0-15,0 0 0 16,0 2 0-16,3-3 0 0,-1 0 0 15,1 1 0-15,-5-2 0 16,-1 1 0-16,1 2 0 16,-3-1 0-16,-3 0 0 15,1 3 0-15,-3-4 0 16,3 1 0-16,0 3 0 0,-1-3 0 16,1 2 0-16,3-1 0 15,-2 1 0-15,-1 0 0 16,1-1 0-16,-3 1 0 15,-1 0 0-15,-4 3 0 0,-4 0 0 16,1 0 0-16,-9 0 0 16,0 0 0-16,-4 6 0 15,0-4 0-15,-4 0 0 0,9 4 0 16,3-5 0-16,4 2 0 16,8-3 0-16,5 3 0 15,8-3 0-15,12 0 0 16,0 0 0-16,0 0 0 0,0 0 0 15,0 0 0-15,0 0 0 16,-10 0 0-16,10 0 0 16,0 0 0-16,12 12 0 15,0-6 0-15,1 1 0 16,4 0 0-16,1-1 0 0,2-1-2 16,-3-1-2-16,-1-1 1 15,-7-1 1-15,1 1 0 16,-10-3 1-16,0 0 0 15,0 0 1-15,0 0-1 0,-5 9 0 16,-7-4 1-16,-8 1-1 16,-1-2 1-16,-3 3 0 15,-1 1 0-15,-5-1 0 0,6 1-1 16,1-3 0-16,4-3-2 16,6 6-3-16,1-3-2 15,12-5-2-15,0 0-6 16,0 13-15-16,27-11-53 0,1 2-2 15</inkml:trace>
  <inkml:trace contextRef="#ctx0" brushRef="#br1" timeOffset="57407.3515">19701 8727 242 0,'0'0'9'0,"0"0"5"0,0 0 5 15,0-12 3-15,0 12 3 16,0-13 1-16,0 13 4 0,0-14-2 16,0 14-5-16,-4-13-5 15,4 13-4-15,0 0-3 16,0 0-3-16,0 0-2 15,0 0-1-15,0 0-1 0,0 7-1 16,4 8 1-16,3 10-4 16,4 7 0-16,1 6 0 15,3 9 0-15,3 7 0 16,-1 5 0-16,3 3 0 16,-1 1 0-16,1 0 0 15,-2-2 0-15,-1-2 0 0,-2-5 0 16,0-3 0-16,-2-5 0 15,-3-1 0-15,-1-8 0 16,-2-5 0-16,-2-5 0 0,-1-5 0 16,-2-6 0-16,0-4 0 15,-2-12 0-15,0 12 0 16,0-12 0-16,0 0 0 0,0 0 0 16,0 0 0-16,0 0 0 15,0 0 0-15,0-7 0 16,-4-3 0-16,-1 0-16 15,-6-5-19-15,-6-3-52 0,4 1-2 16</inkml:trace>
  <inkml:trace contextRef="#ctx0" brushRef="#br1" timeOffset="58037.3069">19594 8673 305 0,'0'0'7'0,"0"0"4"0,0-12 3 16,0 12 1-16,0-11 3 0,0 11 2 16,0-12 0-16,0 12 0 15,5-10-6-15,-5 10-4 16,0 0-3-16,0 0-2 16,0 0-1-16,3 10-1 15,1 2-2-15,-4 6 1 0,3 2 0 16,3 4 0-16,-4 0 0 15,0 5-1-15,-2-5 0 16,0-2 0-16,0-5 0 0,0-2 0 16,0-1 1-16,0-14 1 15,0 12 1-15,0-12-1 16,0 0 1-16,3-11 0 16,2-4 0-16,-1-4-4 0,4-4 0 15,2-4 0-15,0 0 0 16,5 0 0-16,-5 0 0 15,0 4 0-15,3 5 0 16,-9 4 0-16,-4 14 0 16,12-13 0-16,-12 13 0 0,0 0 0 15,0 0 0-15,8-2 0 16,2 2 0-16,2 5 0 16,6 5 0-16,1 2 0 15,8 6 0-15,1 2 0 0,4 4 0 16,1-1 0-16,-1 7 0 15,-6-9 0-15,-7 7-81 0,9-6-7 16</inkml:trace>
  <inkml:trace contextRef="#ctx0" brushRef="#br1" timeOffset="59858.2487">3025 7074 95 0,'0'0'5'0,"0"0"4"16,21 3 4-16,-9 2 6 15,10 2 3-15,8-4 4 0,23 4 1 16,11-3 2-16,21-3-4 16,19-1-3-16,20 0-6 15,25-5-3-15,17-2-4 16,15 0-4-16,5-1-1 16,5 3-1-16,0-2-1 15,0 4 0-15,-1 3-1 0,-6 0 0 16,-3 0 0-16,-2 0 0 15,-1 0 1-15,2 0-1 0,-6-3 0 16,0 1 0-16,-4 2 1 16,-7-3-2-16,-11 3-2 15,-10 0-3-15,-24 0-4 16,-10 0-6-16,-28 0-2 0,-19 0-5 16,-23 0-30-16,-8 0-21 15</inkml:trace>
  <inkml:trace contextRef="#ctx0" brushRef="#br1" timeOffset="60313.6756">2867 7174 108 0,'0'0'9'0,"16"3"5"15,7-2 4-15,12 2 4 16,24 3 1-16,19-6 2 15,21 0-2-15,17 0 2 0,27-9-8 16,9 2-5-16,9-5-3 16,9 2-4-16,-7-3-1 15,-4 4-1-15,-3 2-1 16,-6-1 0-16,-15 3-1 16,-11 1 0-16,-7 0-1 15,-13 2 1-15,-12 0 0 16,-12 2-1-16,-16 0-2 0,-9 0 1 15,-16 0-2-15,-9 0-1 16,-20 2-5-16,-10-2-10 0,-30 6-10 16,-14-2-10-16,-23 1-10 15,-13 3-7-15</inkml:trace>
  <inkml:trace contextRef="#ctx0" brushRef="#br1" timeOffset="60510.5734">3222 7216 64 0,'-13'8'1'0,"-9"-8"1"16,-5 10 1-16,-6-4 2 0,4 4-5 16,-1 0 1-16,5 0 5 15,4 5 10 1,21-15 10-16,36 15 2 0,39-15 2 16,29 0-1-16,43-5 4 15,37-5 0-15,77-5-8 16,-5-5-21-16,19 4-61 0,31-5-10 15</inkml:trace>
  <inkml:trace contextRef="#ctx0" brushRef="#br1" timeOffset="66576.4114">20858 7853 337 0,'0'0'6'16,"0"0"4"-16,0 0 2 16,0 0 2-16,0 0 1 15,0 0-1-15,0 0-1 0,0 0 1 16,0 0-5-16,0 32-3 31,-9 0-2-31,5 8-2 16,-6 3 1-16,-1 8 0 0,2 2 1 15,2 0-1-15,-3-2 0 16,3-13-1-16,6-1 0 16,-4-9-1-16,3-1 1 15,-1-7 0-15,3-2-1 0,-2-9 2 16,2-1 0-16,0-8 0 16,0 0 0-16,0-8-1 15,0-4 0-15,0-11-1 16,0-4 1-16,0-5-2 0,0-7-1 15,0-5 1-15,0 4-1 16,0-6 0-16,-6 5 0 16,4 4 1-16,-2-1-1 15,-5 6 0-15,5 5 0 16,1 2 0-16,-2 2-1 16,1 3 1-16,1 4 1 0,1 3-1 15,2 3 0-15,0 3 0 16,0 7 1-16,0-15 0 15,0 15-1-15,0 0 1 0,0 0-1 16,7-5 1-16,-7 5-1 16,23 0 0-16,-9 0 1 15,4 0 0-15,5 2 1 0,5 1-1 16,0-1 0-16,4 2 1 16,-4-3-1-16,4 2 1 15,-7-3 0-15,-3 0 0 0,-6 0 0 16,-2 0 0-16,-14 0 1 15,12 0 0-15,-12 0 0 16,0 0 0-16,0 0 0 16,0 0-1-16,0 0-1 15,-4 17 1-15,-1-6-1 16,-2 3 1-16,-3 6-1 0,2 4 1 16,-3 4 0-16,0 4 0 15,5 2 1-15,-1 4 1 16,2-3-3-16,0 2 0 15,2 1 0-15,1-5 0 0,-1 2 0 16,1-2 0-16,-1-1 0 16,3-3 0-16,-4-1 0 15,4-6 0-15,-3 0 0 0,1-5 0 16,-1-2 0-16,3-2 0 16,0-4 0-16,0-9 0 15,-2 10 0-15,2-10 0 0,0 0 0 16,0 0 0-16,-2 8 0 15,2-8 0-15,0 0 0 16,0 0 0-16,-11 6 0 16,11-6 0-16,-12 0 0 15,2 0 0-15,-5 0 0 16,0-3 0-16,-7 0 0 0,2-2 0 16,-5 2 0-16,-4-1 0 15,6-2 0-15,-7 2 0 16,8 0 0-16,-6 3 0 15,6-2 0-15,5 1 0 0,4 2 0 16,1 0 0-16,4 0 0 16,8 0 0-16,0 0 0 15,0 0 0-15,0 0 0 0,0 0 0 16,0 0 0-16,0 0 0 16,0 0 0-16,5 0 0 15,-5 0 0-15,15 0 0 16,-5-3 0-16,0 0 0 0,2-4 0 15,-1-3 0-15,1-2 0 16,-3-5 0-16,4-3 0 16,-6-7 0-16,3-5 0 15,-4-6 0-15,-1-4 0 16,-1-2 0-16,-1-3 0 0,2 4 0 16,-5 7 0-16,0 2 0 15,0 8 0-15,0 9 0 16,0 5 0-16,0 12 0 15,0 0 0-15,0 0 0 0,0 0 0 16,0 19 0-16,0 1 0 16,0 9 0-16,0 1-6 15,8 5-19-15,9 2-58 0,-12-2-4 16</inkml:trace>
  <inkml:trace contextRef="#ctx0" brushRef="#br1" timeOffset="67941.8983">17862 8003 345 0,'0'0'8'0,"0"0"4"15,0-12 2-15,0 12 2 0,-3-8 1 16,3 8-1-16,0-9-1 16,0 9 0-16,0 0-6 15,-4 15-4-15,4 10-3 16,-3 2-1-16,0 10-1 15,0 7 1-15,3 9 1 0,0 1 0 16,0 0 0-16,0-1 0 16,0-4-1-16,3-2-1 15,3-7 0-15,-2-5 0 16,1-6 0-16,-2-7 0 16,-1-4 0-16,-1-3 0 0,-1-15 2 15,0 10-1-15,0-10 1 16,0-12 0-16,0-11 0 15,4-3 1-15,-4-10-2 0,0-6 0 16,0-8-1-16,0 2 0 16,0-5 1-16,-5 3-2 15,3 0 0-15,-6 7 0 0,4 0 0 16,-5 3 1-16,5 6-1 16,-1 1 1-16,0 1-1 15,3 6 0-15,2 3 0 0,-3 3 0 16,3 5 0-16,0 5 0 15,0 10-1-15,0-10 1 16,0 10 0-16,12-3 1 16,1 3-1-16,2 0 1 15,5 0 0-15,3 0 0 16,5 0 0-16,0 0 0 0,-1 0 0 16,-2 0 0-16,-5 3 0 15,0-3-1-15,-5 3 0 16,-5-3 0-16,-10 0 1 15,13 2-1-15,-13-2 1 16,0 0 1-16,7 15 0 0,-7-15 0 16,2 20 1-16,1-5 0 15,2 8 1-15,-5 0 0 0,2 12-1 16,-2-2 0-16,0 6 0 16,0 3 0-16,0 3 0 15,2 0 0-15,-2-6-1 0,0 1 1 16,3-3-1-16,-2 1 1 15,-1-9-2-15,0 1 0 16,0-3 0-16,0-7 0 16,-4-1 0-16,0-1 0 15,-1-3 0-15,0-4 0 16,-6-2 0-16,4-2 0 0,-7-2 0 16,-2 1 0-16,-1-2 0 15,-3-2 0-15,-2 1 0 16,-6 0 0-16,0-3 0 15,2 0 0-15,-1 0 0 0,-1 0 0 16,3 0 0-16,3 0 0 16,5 0 0-16,4-3 0 15,3 0 0-15,10 3 0 0,-12 0 0 16,12 0 0-16,0 0 0 16,0 0 0-16,0 0 0 15,0 0 0-15,0 0 0 16,0 0 0-16,0 0 0 0,3-9 0 15,-3 9-5-15,14-11-4 16,-7-1-4-16,4-6-6 16,1 1-13-16,3-5-33 0,-7-10-19 15</inkml:trace>
  <inkml:trace contextRef="#ctx0" brushRef="#br1" timeOffset="68151.7157">17830 8033 328 0,'0'0'8'16,"-3"-10"5"-16,3 10 3 15,-5-12 2-15,5 12-2 0,-5-12-2 16,5 12 1-16,0 0 0 16,0 15-7-16,0 9-4 15,0 16-2-15,0 4-2 16,2 9 1-16,1 4 3 0,2 2-1 16,-2-4-1-16,-1-6-2 15,0-4-4-15,1-11-5 16,-1-4-11-16,1-6-23 15,1-6-37-15,-1-6-3 0</inkml:trace>
  <inkml:trace contextRef="#ctx0" brushRef="#br1" timeOffset="70200.7692">20984 8240 253 0,'0'0'1'0,"0"0"1"15,0 0 6-15,5 0 1 0,7-4 4 16,8 2 2-16,13 0 0 16,8-6 2-16,10 0 0 15,15-4-2-15,12 0-3 16,4-5-3-16,0-1-2 0,-2 3-3 15,-11 1-1-15,-9 1 0 16,-8 1 0-16,-17 4 0 16,-10 1 0-16,-8 2 0 15,-17 5-1-15,8-5-1 0,-8 5 0 16,0 0-1-16,0 0 0 16,-8 0 0-16,8 0 0 15,-8 0-1-15,8 0 1 16,-9 0 0-16,9 0 0 0,0 0 1 15,0 0-2-15,-7 0 2 16,7 0-2-16,0 0-2 16,-11 12-3-16,8-2-11 15,1 5-34-15,-3-2-23 0,0 1-5 16</inkml:trace>
  <inkml:trace contextRef="#ctx0" brushRef="#br1" timeOffset="73238.6095">713 5900 274 0,'0'0'6'0,"0"0"3"15,-6-7 3-15,6 7 2 0,0 0 2 16,-5-15 2-16,5 15 1 16,-6-9 1-16,6 9-7 15,0 0-5-15,0 0-3 16,0 0-1-16,0 0-3 0,11 9-2 16,-2 4 0-16,1-1-1 15,7 2 2-15,4 4 0 16,0 0 1-16,0-4-1 15,1-1 1-15,-2-3 1 0,2-5 0 16,-2-5 1-16,3 0 0 16,-2-10 1-16,7-5 0 15,2-8 0-15,2-7 0 16,5-6 0-16,4-9-1 16,1-2 0-16,5-3 0 15,-3 3-1-15,2 4 0 0,-9 5 1 16,-2 5-1-16,-8 12 0 15,-4 3-1-15,-4 10 1 16,-11 4 0-16,-8 4 0 16,0 0 0-16,0 0 0 0,10-6 0 15,-10 6 1-15,0 0-1 16,0 0 0-16,0 0 1 16,0 0-1-16,0 0 0 0,0 0 0 15,0 0 0-15,0 0 0 16,0 0 0-16,0 0-1 15,-5 0 1-15,5 0 0 0,0 0-1 16,0 0 2-16,0 0-3 16,0 0 0-16,0 0 0 15,0 0 0-15,0 0 0 16,0 0 0-16,0 0-5 16,0 0-7-16,0 0-19 0,10 10-56 15,7-10-2-15</inkml:trace>
  <inkml:trace contextRef="#ctx0" brushRef="#br1" timeOffset="79207.2009">19723 8663 215 0,'0'0'8'15,"0"0"3"-15,0 0 2 16,0 0 0-16,0 0 2 16,0 5 2-16,4 12 2 0,0 8 0 15,3 9-7-15,2 7-4 16,4 10-1-16,0 3 1 15,4 13-3-15,1 0-4 16,2-2-4-16,-3-3-5 0,-1-5-3 16,-2-1-6-16,-1-10-9 15,-6 0-16-15,-2-13-19 16,0-4-14-16</inkml:trace>
  <inkml:trace contextRef="#ctx0" brushRef="#br1" timeOffset="79388.7572">19852 8925 214 0,'0'0'5'0,"0"0"1"16,0 0 3-16,6 18 2 15,-3-1-1-15,6 10-5 16,-4-2-10-16,6 12-31 0,1 8-20 15</inkml:trace>
  <inkml:trace contextRef="#ctx0" brushRef="#br1" timeOffset="80171.0452">19656 8618 252 0,'0'0'7'0,"0"0"3"16,0 0 2-16,0 0-1 16,0 0 2-16,0 0 3 0,0 5 0 15,0 7 2 1,3 5-7-16,-3 9-1 0,0 6-1 16,0 2-1-16,0 8-2 15,0 0-2-15,0 1-2 16,-3-6 1-16,1-5-2 15,0-5 1-15,-1-7-1 0,3-5 0 16,-2-5 1-16,2-10 1 16,0 0-1-16,0 0 0 15,0 0 0-15,0-18 0 16,5-3-1-16,-1-8 0 0,1-2 0 16,3-6-2-16,-3 0 2 15,3 4-1-15,-4-1 1 16,-1 6 0-16,2 8 1 0,-5 3 0 15,2 5 1-15,-2 12-3 16,1-10 0-16,-1 10 0 16,0 0 0-16,0 8-2 0,0 4 0 15,0 3 1 1,0 1 0-16,-1 7 0 0,-1-3 1 16,2 2 1-16,0-4-1 15,-3-4 0-15,3-4 1 16,0-10 0-16,-2 15 1 15,2-15 0-15,0 0-1 16,0-10 0-16,0 1 1 0,0-4-1 16,0-2 0-16,0 1-1 15,0-1 0-15,0 3 0 16,0 4 0-16,0 8-2 0,2-9 1 16,-2 9 1-16,-2 14-1 15,-1 1 0-15,-1 7 0 0,-1 2 1 16,2 6 0-16,-2 1 0 15,0 3-6-15,0-10-10 16,5-7-41-16,0 6-18 16</inkml:trace>
  <inkml:trace contextRef="#ctx0" brushRef="#br1" timeOffset="91668.8285">2178 9373 133 0,'0'0'7'0,"0"0"3"0,0 0 2 16,0 0-1-16,0 0 0 0,0 0-1 16,0 0 2-16,0 0 2 15,0 0-5-15,0 0-2 16,0 0 2-16,10 3 3 0,0 0 1 16,0 0 2-16,5 0 0 15,1 1-1-15,10-2-1 16,-2-2-2-16,7 5-1 0,6-2-2 15,0-3-1-15,6 2-1 16,-1-2-2-16,5 2 0 16,0 1-1-16,3-3 1 15,-3 3 0-15,-2-3-1 16,1 0 0-16,2 2 0 0,0-2 1 16,-1 0 0-16,-2 0-1 15,2 0 1-15,0 0-1 16,0 0-1-16,5 0 1 15,-1 0-1-15,-2 0 0 0,1 0 0 16,-4 0 0 0,2 0-1-16,2-2 1 0,-6 2-1 15,7 0 0-15,-5 0 0 16,4-3 0-16,3 3 0 16,1-3 1-16,1 1-2 0,-1-3 1 15,4 3 1-15,-3-3-1 16,2 1 0-16,-4 2 0 0,0 1 0 15,2 1 0-15,-2 0 0 16,-4-3-1-16,2 3 1 16,-2 0-1-16,2 0 0 15,-1 0 1-15,-5 0-1 0,5 0 1 16,0 0-1-16,-4-3 1 16,5 3-1-16,-5-3 1 15,4 3-1-15,3 0 1 16,-4 0-1-16,3 0 0 15,1 0 0-15,2 0 0 16,-4 0 1-16,1 0-1 16,4 0 1-16,-1 0-1 0,2 0 1 15,-4 0 0-15,10 0 0 16,-6 0-1-16,3-2 0 0,1-1 1 16,-3 0-1-16,4 2 0 15,-4-2 0-15,1 3 0 16,1 0 0-16,2 0 1 0,-2 0-1 15,2 0 0-15,2 0 1 16,1 0-1-16,0 0 0 16,0-2 0-16,2 2 0 15,-5 0 1-15,0-3-1 0,3 3 0 16,-8 0 0-16,0 0 0 16,3 0 0-16,-3 0 0 15,-2 0 0-15,1 0 0 16,-1 0 0-16,2 0 0 15,1 0 0-15,-1 0 1 0,0 0-1 16,3 0 0-16,0 0 0 16,2 0 0-16,0 3 0 15,0-3 0-15,-5 2 0 16,3-2 0-16,-3 0 0 0,-3 3 0 16,1-3 0-16,-7 0 0 15,2 0 0-15,1 1 1 16,2-1-1-16,-4 0 0 0,3 0 0 15,1 0 0-15,-1 0 1 16,-1 0-1-16,-2 0 0 16,-3 0 1-16,-3 0-1 15,-1 0 0-15,-5 3 0 0,1-3 0 16,-1 0 1-16,-2 3-1 16,-1-3 0-16,4 0 0 15,-4 0 0-15,6 0 0 16,-2 0 1-16,-1 0-1 15,1 0 0-15,-4 0 0 0,-1 0 0 16,-2 0 0-16,2 0 0 16,-10 0 0-16,4 0 0 15,-3 0 0-15,-1 0 1 16,0 0-1-16,4 2 0 0,-8-2 0 16,6 3 0-16,3 0 0 15,-1-3 0-15,3 3 0 16,0-3 1-16,2 1-1 0,3-1 0 15,2 0 0-15,1 2 0 16,1-2 1-16,1 0-1 16,0 0 0-16,2 0 0 15,-2 0 1-15,0 0-1 0,-3 0 0 16,3 0 0-16,-3 0 0 16,3 0 0-16,-5 0 0 15,2 4 0-15,-2-4 0 16,-1 0 1-16,1 2-1 0,1 1 0 15,-2-1 0-15,1 1 0 16,-3-1 0-16,0 0 0 16,1 1 0-16,-1 0 0 15,-5-1 1-15,1 3-1 16,-4-3-1-16,-1 1 1 0,-1 2 0 16,3-3 0-16,-2 3 0 15,-4-2 0-15,6-1 0 16,-2 0 0-16,-2-2 1 0,5 3-1 15,2-3 0-15,-3 0 0 16,1 0 1-16,4 2-1 16,0-2 0-16,-3 3 1 0,3-3-1 15,0 2 0-15,-2-2 0 16,1 0 1-16,-1 0-1 16,-4 0 0-16,1 0 0 15,0 0 0-15,-2 0 1 16,-1 0-1-16,-3 0 0 0,2 0 0 15,-3 0 0-15,-4 0 1 16,0 0-1-16,2 0 1 16,-3 0 0-16,-2 0 0 15,2 0 1-15,2-2-1 16,-3-3 0-16,4 0-1 0,1-2 1 16,0-1-1-16,6 1 1 15,-6-3-1-15,3 3 0 16,-3-1 0-16,1 0 1 0,-4 1-1 15,2 2 0-15,-2-2 0 16,1 2 1-16,2-3-1 16,-4 1 1-16,-1-1-1 15,3 1 0-15,0-3 1 0,3 3-1 16,-6 0 0-16,3-4 1 16,-3 4-1-16,1-1 0 15,-3 4 1-15,0-4 0 16,0 2-1-16,-10 6 1 0,12-12 0 15,-12 12 0-15,12-17 0 16,-3 7 0-16,-2 1 0 16,0-3 0-16,-5 1 1 15,3-4 0-15,1 0 0 16,-1 3-1-16,-4-3 1 0,-1 0-2 16,0-2 0-16,0 2 0 15,0-2 0-15,0-1 0 16,0 3 0-16,0-4 0 0,0-1 0 15,0 4 0-15,0-5 0 16,0 1 0-16,0 0 0 16,0-2 0-16,0 2 0 15,0 0 0-15,0 1 0 0,0-1 0 16,-1 5 0-16,1-3 0 16,-3 4 0-16,1 1 0 15,2-2 0-15,-6 3 0 0,4 0 0 16,-1-1 0-16,1 3 0 15,-3-2 0-15,-1 5 0 16,5-3 0-16,-4 3 0 16,5 7 0-16,-8-16 0 15,8 16 0-15,-10-14 0 16,10 14 0-16,-9-13 0 0,-2 8 0 16,1 0 0-16,1-2 0 15,-9 4 0-15,1-2-2 16,-3 1 1-16,-3 1 1 0,-2 1 0 15,0-4 0-15,-1 6-1 16,-4-2 1-16,0-2 0 16,-5 1 0-16,2 3 0 0,-1-3 0 15,-4 1 0-15,1-1 0 16,-2 3 0-16,-1-3 0 16,-2 3 0-16,-1-1 0 15,-4-2 0-15,2 0 0 16,-2 0-1-16,-5 3 1 0,-1-2 0 15,1 2 0-15,-2-1 0 16,-1 1 0-16,0 0 0 16,-2 0 0-16,3 0 0 15,-3 0 0-15,-2 0 0 0,3 0 0 16,-4 0 0-16,1 1 1 16,-1 1-2-16,-2-2 1 15,-3 3 0-15,3 0 0 16,-2 0 0-16,-1-2 0 0,-3 2 0 15,-1 0-1-15,4-1 1 16,-1-2 0-16,-1 3 0 16,0-3 0-16,1 3 0 0,2-1 0 15,-6-2 0-15,3 0 0 16,-5 0 0-16,0 0 0 16,-3 0 0-16,-4 0-1 15,1 0 1-15,-4 0 0 0,3 0 0 16,-6 0 0-16,1 0 0 15,-3 0 0-15,0 0 0 16,0 2 0-16,-5-2 0 16,0 2 0-16,-2-2 0 15,-6 3 0-15,3 2 0 16,-2-5 0-16,-6 3-1 0,1-1 1 16,2-2 0-16,2 2 0 15,6 1 0-15,0-1-1 16,4-2 1-16,3 0 0 0,8 0 0 15,-1 0-1-15,0 0 1 16,1 0-1-16,-3 0 1 16,-3 3 0-16,3 2-1 15,-4 0 1-15,-4 2 0 0,-2 0 0 16,5 0 0-16,-3 1 0 16,2 1 0-16,7-6 0 15,4 3 0-15,2-3 0 16,6 1 0-16,2-1 0 0,3-1 0 15,2 1 0-15,-4-1-1 16,4 4 1-16,-3-5 0 16,0 2 0-16,5 0 1 0,2-1-1 15,4-2 0-15,-1 0 0 16,5 0 0-16,3 0 0 16,-1 0 0-16,3 0 0 15,3 0 0-15,-2 0 0 0,1-2 0 16,-1-4 0-16,-2 5 0 15,0-2 0-15,1 0 0 16,0 1-1-16,2-1 1 16,4-2 0-16,-1 5 0 15,3-2 0-15,2-3 0 0,5 2-1 16,0-3 1-16,2 2 0 16,2-1 0-16,-4 0 0 15,0 2-1-15,-2 2 1 0,-6 1-1 16,1 0 1-16,-2 0 0 15,-4 0-1-15,3 0 1 16,1 0 0-16,4 1 0 16,1 2 0-16,4-3 0 15,-6 0 0-15,9 0 0 16,-2 0 0-16,1 0 0 0,-2 0 0 16,1-3 0-16,-4 2 0 15,3-2 0-15,-2-2 0 0,2 0 1 16,1 0-1-16,-1-2 0 15,2-1-1-15,-2 3 1 16,5-2 0-16,-2 2-1 16,-1 0 1-16,-2 1-1 0,0 1 0 15,0 3 0-15,-1 0 0 16,-6 0 1-16,2 0-1 16,3 0 1-16,2 0 0 15,0 0 1-15,3 0-1 0,1-3 0 16,6-2 0-16,3 2 0 15,0 2 1 1,5-2-2-16,-1 0 1 0,3 3-1 16,3-3 0-16,7 3-1 15,-16 0 0-15,16 0 0 16,-17 13 0-16,9-5 0 0,-1 4 0 16,-3 5 0-16,-1 3 1 15,3 2-1-15,-2 6 1 0,-1 1 0 16,3 3 1-16,0 6-1 15,2-1 1-15,1-1 0 16,0 2 0-16,2 2 0 16,2-3 0-16,-2 2 0 0,2-4 0 15,1 0-1-15,2-2 1 16,0-4-1-16,2-2 1 16,3-3-1-16,-2 0 1 15,0-3-1-15,2 1 1 0,-3-5 0 16,0 0 1-16,-2-5-1 15,3 0 1-15,0-2 0 16,-3 0-1-16,0-10 1 16,0 14 0-16,0-14 0 15,0 17 0-15,0-6 0 0,0-4 0 16,0 4 0-16,0-11 0 16,-3 14 0-16,3-14 0 15,0 10 1-15,0-10-2 0,0 0 0 16,0 0-1-16,0 10-3 15,0-10-9-15,7 7-25 16,9-7-44-16,1-2-3 16</inkml:trace>
  <inkml:trace contextRef="#ctx0" brushRef="#br1" timeOffset="105163.0145">12223 9056 272 0,'0'0'8'0,"0"0"0"16,0 0 5-16,-5-9 0 15,5 9 2-15,-10-8 1 16,10 8-1-16,-10-7 2 0,10 7-7 16,-12 0-3-16,8 9-2 15,-5 1-1-15,2 13-2 16,2 2-1-16,-2 2 0 15,1 7 0-15,5 1 1 16,-2 5-1-16,3 0 0 0,4-1 0 16,6 0 1-1,5-3 0-15,8-4 0 0,4-3 0 16,8-2 1-16,8-1-1 16,6-10 0-16,4 0 0 15,1-2 0-15,4-3-1 0,-1-5 1 16,-1 2-1-16,-4-3 1 15,1-3-2-15,-6 1 1 16,3-3 0-16,0 0 0 16,2-5 1-16,5-2 0 0,5-4 0 15,3 2 0-15,7-1 0 16,0-2 0-16,3 0 0 16,-1 1 1-16,0 2-2 0,-1 0 1 15,-4 6-1-15,-7-3 0 16,1 3 0-16,-1 3-1 15,-3 0 1-15,1 0-1 16,2 3 1-16,0 3-1 0,6-4 1 16,1 5-1-16,1 1 1 15,-6-1-1-15,2 1 0 16,-7-1 0-16,-7 3 0 16,-8-1 0-16,-6 1-1 15,-8 0 1-15,-7 0-1 16,-6 0 0-16,0-1 1 0,-5 2-1 15,-1-1 1-15,-4 0 0 16,-7-10 0-16,10 17 0 0,-10-17 0 16,5 12 0-16,-5-12 0 15,4 8 1-15,-4-8-1 16,0 0 1-16,0 0 0 16,0 0 1-16,0 9 0 0,0-9 1 15,0 0 0-15,0 0 0 16,0 0-1-16,6-9 0 15,-6 9 0-15,11-12-1 16,-5 4 0-16,5-2-2 0,-2 1 1 16,1-2 0-16,3 2 0 15,1-1 0-15,4-1 0 16,-1-1 0-16,3 0 0 16,3 2 0-16,3-2 0 15,2 2 0-15,4 0-1 16,1 1 1-16,7-4 0 0,-1 6-1 15,4-4 1-15,1 5 0 16,-2-1 0-16,8 2 1 0,-8 1-1 16,3-1 0-16,0 2 0 15,0 1 0-15,2-1 0 16,0 1 0-16,1 2 0 16,1-2 0-16,6 2 1 0,-2 0-1 15,-2 0 0-15,1 0 0 16,-1 2 0-16,0 0 0 15,-1 3 0-15,0-2 0 16,-4-1 0-16,4 4 0 0,1-2 0 16,-2-2 0-16,1 4 0 15,0-2 0-15,-3-1 0 16,1 2 0-16,-4 1 0 16,1-4 1-16,-1-1-1 15,-6 5 0-15,2-1 0 16,-1-2 0-16,1 0 0 0,3 1 0 15,-4-1 1-15,6-1-1 16,-5 1 0-16,1-2 0 0,2-1 0 16,-3 0 0-16,0 0 1 15,-2 0-1-15,4 0 1 16,-4 0 0-16,0 0-1 16,3 0 1-16,-4 0 0 0,5 0-1 15,0 0 1-15,5-1-1 16,-2-2 0-16,4 3 1 15,-1-2-1-15,5-4 0 16,-7 5 1-16,2-2-1 16,-2-5 0-16,0 6 0 0,-2-3 1 15,-4 0-1-15,2-1 1 16,0 4-1-16,-1-4 0 16,-4 2 1-16,2-1-1 15,-6 2 1-15,1-4 0 0,-6 2-1 16,2 0 1-16,-5-2 1 15,-3 0-1-15,0-1 1 16,-2-1 1-16,0-1-3 0,0 0 0 16,2-6 0-16,-4 4 0 15,-1-3 0-15,1 1 0 16,-5-1 0-16,4-3 0 16,-5 4 0-16,0-2 0 0,-4 2 0 15,-1-1 0-15,0 3 0 16,-1-1 0-16,-1 4 0 15,-3-2 0-15,1 5 0 0,-3 6 0 16,4-15 0 0,-4 15 0-16,0 0 0 15,0-11 0-15,0 11 0 0,0 0 0 16,0 0 0-16,0 0 0 16,0 0 0-16,0 0 0 15,0 0 0-15,0 0 0 0,-4 12 0 16,4-12 0-16,-16 18-2 15,7-8-36-15,-4 2-47 16,2 3-4-16</inkml:trace>
  <inkml:trace contextRef="#ctx0" brushRef="#br1" timeOffset="108196.8151">2283 10214 192 0,'0'0'5'0,"0"0"1"16,0 0 1-16,0 0-2 16,0 0 2-16,0 0 0 15,0 5 0-15,0-5 4 16,4 12-2-16,-4-12-1 0,20 15 2 16,-5-5 2-16,10-3 1 15,-2 3-1-15,14-5 2 16,-2 2-3-16,9-5-1 15,6 1-1-15,2 0-2 16,8-2 1-16,0 2-3 0,2-3 0 16,0 3-1-16,5-3-1 15,-4 2-1-15,3 1-1 16,4-1 1-16,2 3 0 16,0-3-1-16,3 4 1 0,1-3 0 15,4-1-1-15,5 1 1 16,2-1 0-16,-3 0-1 15,2-2 1-15,0 0-1 16,3 3 0-16,-2-3 0 0,-2 0 0 16,1 0 0-16,1 0 0 15,1 0 0-15,-1 0 0 16,1 0 0-16,3 0 0 16,1 0 0-16,-4-3-1 15,5 3 1-15,-3-2-1 0,2 0 1 16,-3 2-1-16,-2 0 0 15,1 0 1-15,1-3-1 16,-4 3 1-16,1 0-1 0,-1 0 0 16,-1 0 1-16,3-2-1 15,-3 2 1-15,1-5-1 16,2 5 1-16,-2-4-1 16,2 2 1-16,-4 0-1 0,3-1 0 15,-4 1 1-15,2 2-1 16,-5 0 0-16,4-3 0 15,-6 3 1-15,0-2-1 16,-2 2 0-16,-1 0 0 0,-2-3 0 16,-2 3 0-16,-3 0 0 15,0 0 0-15,0 0 0 16,1 0 0-16,-4 0 1 0,3 0-1 16,0 0 0-16,-2-3 1 15,-1 2-1-15,-3-2 0 16,2 0 0-16,0 1 0 15,-3-2 0-15,-5 1 0 16,4-2 1-16,-2 0-1 0,-2 2 0 16,-5 1 0-16,-1-3 0 15,-7 3 0-15,1-1 1 16,-4-2-1-16,2 3 0 16,-7-1 0-16,1 0 0 0,0 2 1 15,-3 1-1-15,3-3 0 16,-3 1 0-16,0 2 0 15,-2 0 0-15,0 0 0 16,-3 0 0-16,1 0 0 0,-1 0 0 16,-2 0 0-16,-2 0 0 15,0 0 0-15,5 0 0 16,-5 0 0-16,2 0 0 16,0 2 0-16,-3-2 0 0,3 3 0 15,2-3 0 1,-4 1 0-16,1 5 0 0,2-6 0 15,-3 2 0-15,3 1 1 16,-6-1-1-16,3-2 0 0,-1 3 0 16,0-3 1-16,-3 0-1 15,4 0 0-15,0 0 1 16,-3 0-1-16,-3 0 2 0,0-3-2 16,3 3 0-16,-5-2 0 15,0-1 0-15,0 3 1 16,0-2-1-16,0 2 0 15,0-3 0-15,2 0 1 0,1 2-1 16,-1-2 0-16,1 1 1 16,-4-1-2-16,-1 3 2 15,0-3-1-15,2 1 1 16,-6 0-1-16,3-1 1 16,-4 1 1-16,2-3-1 15,0-1 0-15,0 2 1 0,0-2-1 16,-1-2 1-16,2 1-1 15,-1 0 1-15,-1-3-1 0,-4 1 1 16,6-1 0-16,-4-2 0 16,-2-1 0-16,0 1 1 15,-3-1-1-15,4 1 0 16,-4-6 0-16,3 4 0 0,-3-6 0 16,3-1-1-16,-2-1 1 15,1-3-1-15,-1 1 0 16,0-3 0-16,2-3 0 15,-3 3 0-15,1-3 0 0,-1 3 0 16,1-4 0-16,-3 5 1 16,2-2-1-16,-2 3 0 15,0 0 1-15,0 4-1 16,0 3 1-16,0 2-1 16,0-2 0-16,0 5 1 15,0 3-1-15,0 10-1 0,0-12 1 16,0 12-1-16,0 0-1 15,0-13 0-15,0 13-1 16,0 0-2-16,0 0-2 0,-2 5-5 16,2 7-7-16,-3-1-15 15,1 7-50-15,-1 2-3 0</inkml:trace>
  <inkml:trace contextRef="#ctx0" brushRef="#br1" timeOffset="109043.0722">2191 9493 144 0,'0'0'12'0,"5"-16"5"0,-5 7 4 15,2-6 4-15,-1 0 2 16,-1 0 2-16,4 1 1 15,-4-4-2-15,0 10-11 16,0 8-5-16,0 0-3 0,-7 16-4 16,-1 6-3-16,0 7-1 15,1 14-2-15,0 1 3 16,2 11 2-16,-3 4-2 16,3 4 0-16,5-5 0 0,0 5 1 15,0-6-1-15,0-3 0 16,0-3-1-16,0-3 0 15,0-7-1-15,0-3 1 0,2-5-1 16,3-7 1-16,3-3 1 16,2-3-1-16,8-6 1 15,3-1 1-15,9-3 0 16,13-3 1-16,4-4-1 16,15-1 1-16,2-2-1 0,7 0-1 15,3-2 1-15,6-1-1 16,-4 1-2-16,2 2-4 15,-9 0-11-15,4 0-30 16,0 5-34-16,0-5-2 0</inkml:trace>
  <inkml:trace contextRef="#ctx0" brushRef="#br1" timeOffset="117645.6971">10456 9922 186 0,'0'0'3'15,"0"0"3"-15,0 0 3 0,0 0 2 16,0 0 4-16,-12 4 0 16,12-4 2-16,-8 10 1 15,8-10-1-15,-5 10 0 16,5-10 1-16,10 0-2 0,17-7 1 16,23-13-1-16,33-13 0 15,36-16-2-15,77-14-5 16,15-10-24-16,53-14-55 15,37-8-5-15</inkml:trace>
  <inkml:trace contextRef="#ctx0" brushRef="#br1" timeOffset="123330.5905">2400 11065 238 0,'0'0'5'0,"0"0"3"16,0 0 1-16,0 0 4 16,0 0 0-16,0 0 0 15,0 0-1-15,0 0 1 16,0 0-7-16,0 0-2 0,0 0-2 15,7-6-1-15,0 6-1 16,3 0-1-16,5 0 2 16,0 0 1-16,7 2 1 15,1-2 0-15,7 4 0 0,7-1-1 16,-3 0 1-16,6-3 1 16,3 5-1-16,6-3 0 15,-2 0-1-15,6 1 2 16,2-1-1-16,-4 1 0 15,11-1-1-15,-2 1 1 0,5-3 0 16,5 0-1-16,-3 3 0 16,7-3 0-16,-4 2-1 15,2-2 1-15,0 0-1 0,0 0 0 16,-2 2-1-16,1 1 1 16,0-3 0-16,-2 2 0 15,3 0-1-15,3 1 1 16,-3-1 0-16,0 1 0 15,3 0-1-15,2-3 1 0,-5 1 0 16,5 2-1-16,-5 0 1 16,-1-1 0-16,5 1-1 15,-7-1 1-15,3 1 0 16,-4-1 0-16,6 0-1 0,-2 1 1 16,3 0 0-16,-4-1-1 15,5 1 1-15,-2 2 0 16,-2-3-1-16,5 1 1 15,-4 0 0-15,-2-3-1 0,1 2 1 16,-2-2-1-16,-3 0 1 16,0 3-1-16,-2-3 1 15,-3 1-1-15,-2-1 1 16,-1 3-1-16,1-3 0 0,0 3 0 16,-3-1 0-16,-2 1 1 15,-2-1-1-15,-2 1 0 16,-1 1 0-16,-3-1 0 15,-2-1 1-15,-7 1-1 0,2 0 0 16,-1 1 0-16,-2-4 0 16,-3 3 0-16,-1-1 1 15,-1-2-1-15,-2 2 0 16,2-2 0-16,-2 3 0 0,0-3 1 16,-3 0-1-16,3 3 0 15,-2-3 1-15,-1 0-1 16,-3 2 0-16,-1-2 0 15,-1 3 1-15,1-3-1 0,-6 1 0 16,1-1 0-16,-1 0 0 16,0 3 0-16,3-3 0 15,-3 0 0-15,4 3 0 0,-4-3 0 16,3 0 0-16,0 2 0 16,-1-2 0-16,-4 0 0 15,0 0 0-15,3 3 1 16,-3-3-1-16,0 0 0 0,0 2 0 15,-1-2 0-15,2 3 0 16,-4-3 0-16,6 3 0 16,-4-3 1-16,2 0-1 15,0 0 0-15,0 0 0 0,1 0 0 16,-4 0 0-16,2 0 1 16,2 0-1-16,-4 0 0 15,4 0 0-15,-5 0 1 16,3 0-1-16,2 0 0 15,-2 0 1-15,0-3-1 0,0 3 0 16,0-3 0-16,0 3 0 16,-3 0 0-16,0-2 0 15,-1 2 0-15,-2 0 0 0,-1 0 0 16,2 0 0-16,0 0 0 16,-3-3 1-16,4 3-1 15,-2 0 0-15,1-2 0 0,3 2 0 16,-1-3 0-1,-2 3 0-15,0 0 0 0,0 0 0 16,-1 0 0-16,2 0 0 16,1-3 1-16,-3 3-1 15,7-1 0-15,-4-2 1 0,4 1-1 16,0-1 0-16,2 3 0 16,-1-5 0-16,1 3 0 15,0-1 1-15,-1 1-1 16,-3 0 0-16,1-1 0 15,0 0 0-15,0 1 1 0,0-1-1 16,0-1 0-16,-2 1 0 16,4-2 0-16,-2 3 0 15,0-1 0-15,-2-1 0 0,-1 1 1 16,-3 1-1-16,0 2 1 16,-9 0 0-16,12-6 1 15,-12 6-1-15,0 0 1 0,0 0 0 16,7-6 1-16,-7 6-1 15,0 0 0-15,0 0 0 16,7-12 0-16,-7 12-1 16,6-7 0-16,-6 7 0 15,5-13 0-15,-5 13 0 0,5-12 0 16,-5 12 0-16,2-9 0 16,-2 9 0-16,5-15-1 15,-5 15 1-15,0-15 0 16,0 15-1-16,2-17 0 15,1 7-2-15,-3-1 0 0,0-4-1 16,0 1 1-16,2 2 0 16,-2-2 0-16,0-1-1 15,0-1 1-15,0 3 2 0,0-1 0 16,0-1 0-16,0 0 1 16,0 3-1-16,-2-6 0 15,2 6 1-15,-3-2-1 0,-2-2 0 16,1-1 1-16,-1 5-1 15,0-6 1-15,-6 3-1 16,6-2 0-16,-4 2 0 16,2 3 0-16,-2-3 1 0,0-3-1 15,-1 6 0-15,2-3 0 16,-4-2 0-16,0-1 0 16,-1 6 1-16,1-5-1 15,-4 2 0-15,2 0 1 16,0 0-1-16,-2-3 1 15,-2 6-1-15,6-3 0 0,-3 1 1 16,-3 1-1-16,4-1 0 16,-3 2-1-16,1-3 0 15,0-1 1-15,-5 2-1 0,1 2 0 16,3-1 0-16,-5 1 0 16,-1-4 0-16,0 7 1 15,-1-1 0-15,-1-3-1 0,0 1 1 16,-2 2 0-16,2 1-1 15,-5-4 1-15,0 3 0 16,-2 3 0-16,-3-4 0 16,1 5 0-16,-6-4-1 0,0 2 1 15,0 0 1-15,-4 1-2 16,-4-1 1-16,1 4 0 16,-3-4 0-16,-2 3 0 15,-3 0 0-15,-2-2 0 0,-5 4 0 16,-3 1 0-1,-7-3 0-15,-3 2 0 0,-1 3 0 16,-4 0 0-16,-1 0 0 16,-4 0 0-16,-2 0 0 15,0 0 0-15,-2 3 0 0,6 0 0 16,-1-1 0-16,4-2 0 16,0 0 0-16,1 0 0 15,3 0 0-15,0 0 1 0,1 0-1 16,4-2 1-16,-5 2-1 15,2-3 0-15,0 3 0 16,-3-3 0-16,5 3 1 0,-6-2-1 16,2 2 0-16,1-2 0 15,1 2 0-15,1-3 0 16,-1 3 1-16,7 0-1 16,-1 0 0-16,3 0 0 15,3 0 0-15,-2 0 0 16,4 0 0-16,-2 0 0 0,-1-2 0 15,2-1 0-15,-6-1 0 16,5 1 0-16,-5-2 0 16,-1 0 0-16,4 2 0 15,-1 1 0-15,3 0 0 0,0-3 0 16,0 1 0-16,5 4 0 16,-1 0 0-16,6 0 0 15,-2 0-1-15,-1 0 0 0,-5 4 1 16,2 1-1-16,-3 2 0 15,-1-2 1-15,0 3-1 16,-5-1 1-16,1 0-1 16,2 1 1-16,2-4 0 0,4 4 0 15,2-3 0-15,4 2-1 16,2-2 1-16,3-1-1 16,1 2 1-16,0 2-1 15,1 2 0-15,0 2 0 0,0 1 0 16,1 4-1-1,-4-3 1-15,6 3-1 0,2 1 0 16,5 2 1-16,3-2 0 16,4 3 0-16,-1 1 1 0,1-2-1 15,4 6 1-15,-1-4-1 16,-1 5 1-16,0 0 0 16,3 0-1-16,-1 3 0 15,4-3-1-15,4 0 0 0,4 3 0 16,3-3 1-16,-2 3-1 15,6 0 1-15,0 1-1 16,5-5 1-16,0 3 0 16,0-3 0-16,3 1 0 0,2-3 0 15,5-1 1-15,0-1-1 16,2-2 0-16,18 2 4 31,4-2 0-31,9 2 1 0,4-4 0 16,10-3 0-1,5 2 0-15,9-2 0 0,7-1 0 16,-5-6-3-16,1-1 1 16,1 1-2-16,-3 1 1 0,0-1 0 15,1 0 0-15,-6 0-1 16,-3 1 1-16,1-1-1 16,-1-1 1-16,0 0-1 0,-1 1 1 15,-1-1-1-15,-3 1 1 16,-6-2-1-16,-5 2 1 15,-4 3-1-15,-9-2 1 16,-6 1-1-16,-4 2 0 16,-4 1-4-16,-5 5-10 0,-2-1-18 15,-7 2-46-15,13 1-2 16</inkml:trace>
  <inkml:trace contextRef="#ctx0" brushRef="#br1" timeOffset="124528.0732">14226 10297 227 0,'0'0'6'0,"-6"-7"5"0,6 7 4 15,-12-12 4-15,4 2 1 16,3 3-1-16,0-6 1 16,5-1-2-16,10-1-3 15,22-6-5-15,18 1-2 16,30-4-3-16,24 2-1 0,30-6 0 16,26 3 3-16,21 6-1 15,15 4 1 1,10 5 0-16,6 8-2 0,-3 4 1 15,-9 10-2-15,-10 8 0 16,-11 7-2-16,-13 9 0 0,-12 5-1 16,-12 2 0-16,-20 6 0 15,-13 2-1-15,-19 4 1 16,-18-3-1-16,-18 5-1 0,-18 0 1 16,-22 0 0-16,-14 0 0 15,-20 3 1-15,-24-5 0 16,-17 0 0-16,-23 1 0 0,-15-5 2 15,-25-2 0-15,-18-3 0 16,-15-6 0-16,-17-5 0 16,-5-4-1-16,-7-8 0 15,4-5 1-15,1-9-2 16,5-6 0-16,11-8-1 0,7-13 1 16,13-12 0-16,11-12-2 15,17-10 1-15,5-12 0 16,17-11 0-16,16-4 0 15,14-6 0-15,16 2 0 16,11 4-2-16,24 0 2 0,14 4 0 16,18 5-1-16,28 8 0 15,26 6 0-15,31 6 0 16,35 4 1-16,29 8 0 0,35 11 1 16,26 12-1-16,23 15 1 15,1 12-1-15,2 18 0 16,-7 13-2-16,-17 15-11 15,-30 12-33-15,-21-1-36 0,-25 0-2 16</inkml:trace>
  <inkml:trace contextRef="#ctx0" brushRef="#br1" timeOffset="126113.6118">2143 7097 227 0,'0'0'5'16,"0"0"5"-16,0 0 1 15,0 0-1-15,0 0-3 0,0 0 3 16,0 0 0-16,0 0 2 16,23 0-3-16,9 0-2 15,15-5 1-15,21 2 2 16,19 0 2-16,13-1-1 0,23-1 0 16,11 0-2-16,15-5 1 15,7 1-3-15,7-2-1 16,3 0 0-16,1-5-1 15,0 4 0-15,4-3-1 16,-7 2 0-16,-2-1-1 16,-8 2-1-16,-8-1 0 0,-4 4-1 15,-13 1 1-15,-15-2-2 16,-12 5 2-16,-11 0-2 0,-15 2 0 16,-16 3 0-16,-14 0 0 15,-8 0 0-15,-13 0 1 16,-9 0 1-16,-2 0 1 15,-14 0 0-15,0 0 1 0,0 0 0 16,0 0-2-16,-14 0 1 16,-2 0-3-16,-6 0-1 15,-6 0-2-15,-6-1-4 16,-7 1-4-16,-3-3-5 0,2 3-9 16,-3 0-30-16,-5 0-24 15,10 0-6-15</inkml:trace>
  <inkml:trace contextRef="#ctx0" brushRef="#br1" timeOffset="127209.2753">2421 6358 265 0,'0'0'7'16,"-2"-12"6"-16,0 4 3 0,-3-1 1 15,2-1 2-15,-2 0-3 16,5 10-1-16,-8-12 0 16,8 12-8-16,-9 22-3 0,9 5-4 15,0 11-1-15,0 8-1 16,2 12 1-16,5 6 3 15,1 3 0-15,5 5 0 0,0-3 0 16,-4-4-1-16,1-1 0 16,-3-7 0-16,-1-7 0 15,-4-6 0-15,-2-7 0 16,0-7 1-16,0-10 1 0,-2-3 0 16,2-17-2-1,-12 2 0-15,6-9-2 0,-4-17-1 16,-5-9-2-16,0-11-2 15,-2-12-1-15,-6-5 1 16,4-3-1-16,-4-3 3 0,3 0 0 16,3 2 3-16,-3 9 1 15,0 0 1-15,4 10 1 16,2 2 0-16,2 6 1 16,0 6 1-16,6 2 0 0,1 6-1 15,5 3-1-15,0 2 0 16,13 5 0-16,6-3 0 15,8 8-1-15,17 2 0 16,7 4 1-16,19 1-1 0,9 2 1 16,16 0 0-16,10 0 0 15,7 5-1-15,6-1 0 16,4 1 0-16,8 1 0 0,-2-5 0 16,5 5 0-16,-1-1 1 15,-1-2 0-15,5 0-1 16,-1-3 1-16,1 0 0 15,-5 0 0-15,-7 0-1 16,-7-6 1-16,-8 1-1 16,-13-1 0-16,-11-1 0 0,-10 2-1 15,-18 3 1-15,-10 0-1 16,-12-1 1-16,-10 3-1 16,-7 0 1-16,-6 0 1 0,-12 0 0 15,0 0 1-15,0 0-1 16,0 0 1-16,0 0-1 15,0 0-2-15,0 0 0 0,0 0-2 16,0 7 0-16,0 4 0 16,0 4-1-16,-5 7 0 15,3 7 3-15,-3 3-2 16,-1 13 2-16,1 2 0 16,3 6 0-16,-1 1 0 15,1 0 2-15,2-1-2 0,0-2 0 16,0-1 0-16,0-5 0 15,0-6 0-15,0-6 0 16,0-4 0-16,-5-4 0 16,-2-5 0-16,2-6 1 0,-1-2-2 15,1-1-3-15,5-11-13 16,-22 6-60-16,22-6-3 16</inkml:trace>
  <inkml:trace contextRef="#ctx0" brushRef="#br1" timeOffset="141730.2106">2046 11700 259 0,'0'0'5'15,"0"0"1"-15,-2-10 1 0,2 10 0 16,-18-10 1-16,4 2 0 16,-2-2 1-16,-9-2-1 15,-1 2-3-15,-8 0-2 0,-7 5-1 16,-6 1-1-16,-6 4-1 15,-6 2-1-15,-6 5 0 16,-7 6 0-16,-3-4 1 16,-2 7-1-16,5-4 1 15,3-2 1-15,7 0 1 16,7-2 1-16,10-4-2 16,15-1-1-16,6 1 0 15,8 2 0-15,7 6 0 0,4-1-1 16,5 15-1-16,-6 4 0 15,4 9 2-15,-3 11 1 0,0 12 0 16,0 5 2-16,0 12-1 16,3 5 1-16,-1 7 0 0,3 4 1 15,0 2 0 1,5 4 0-16,-2-2 1 0,4 5 1 16,0-2 1-16,-2 0-2 15,1-1 0-15,-1-2 1 16,-1 5 1-16,1 0-1 15,-2 3 0-15,4 4-1 0,1 1 1 16,-1-1 0-16,3 3-1 16,1 0 0-16,1-1-2 15,-3 0 1-15,4-7-2 16,-3-2 0-16,-1-2-1 16,0-3 1-16,-2 0 0 0,-6-8 0 15,3 4-1-15,-4-1 1 16,0 2-1-16,0-4 0 0,-5 5-1 15,2-3 1-15,-5 3-1 16,-1-1 0-16,4-2 0 16,-2 0 0-16,2-4 0 15,-3 1-1-15,3-7 0 0,2 1 1 16,-1-9-1-16,1 1 1 16,-2-5-1-16,5 0-1 15,-2-6 3-15,2-1 0 16,0-2 0-16,2-4 1 15,3-2 0-15,-2-3 0 16,4 1 0-16,-2-4 1 0,-3-3-2 16,0-4-1-16,-2 0 1 15,0 1 0-15,0-23-3 16,0 1 2-16,0 2-1 16,0 0 0-16,0 2-1 0,0 0 1 15,0-2 1-15,0 2-2 16,-2 0 2-16,2-5 0 15,0 6 0-15,0-6 0 0,0-2 1 16,0-1-1-16,-2-1 1 16,2-1 0-16,0-2 0 15,0-2 1-15,0-3 0 16,0-10-1-16,0 12 1 0,0-12-1 16,0 0 0-16,0 0-1 15,0 0 0-15,0 0-1 16,0 0-1-16,0 0 1 15,8 7 0-15,4-7 0 0,8 0 2 16,12 0 1-16,12 0 2 16,19-4 1-16,17-4-1 15,14 3 1-15,23-2 0 16,14 2-1-16,19 3-4 16,11-4-7-16,16 1-62 15,6 5-16-15</inkml:trace>
  <inkml:trace contextRef="#ctx0" brushRef="#br1" timeOffset="142659.2953">999 11883 167 0,'0'0'5'15,"0"0"1"-15,0 0 2 0,0 0 2 16,0 0 1-16,0 0 1 0,6-11 0 15,-6 11 2-15,17-4-1 16,-2-1 0-16,18 0 1 16,8 0 0-16,23-2-2 15,16 0 2-15,25-3-2 16,11-2-1-16,20-1-2 0,5-6-1 16,3-2-2-16,0 1-2 15,-12-2 0-15,-16-3-5 16,-16 13-11-16,-19-1-3 15,-25 5-3-15,-23 8-23 0,-33 0-32 16,0 16-6 0</inkml:trace>
  <inkml:trace contextRef="#ctx0" brushRef="#br1" timeOffset="143572.5812">1599 17771 223 0,'0'0'7'16,"0"0"4"-16,0 0 2 0,0 0 0 15,0 0-2-15,-10 0-2 16,10 0 2-16,0 0 0 16,7 0-3-16,9-5-3 0,3 1-1 15,15-4 2 1,8 1 1-16,8-3 2 0,8 0-1 16,4-2 1-16,6 0-4 15,5 0-1-15,0 3-2 16,-1-3 0-16,-2 0-1 0,1 2 0 15,0 0 2-15,-4 0 0 16,-3-2 0-16,-9 7 1 16,-8-1 0-16,-15 6-2 0,-9 0-10 15,-13 0-45-15,-10 0-19 16</inkml:trace>
  <inkml:trace contextRef="#ctx0" brushRef="#br1" timeOffset="148266.9277">2432 13362 150 0,'0'0'6'0,"0"0"2"16,0 0 5-16,0 0 4 16,-11-10 2-16,11 10 0 0,0 0-1 15,0 0-3-15,0 0-6 16,0 0-3-16,0 0-4 15,0 0-2-15,0 0-1 16,0 0 1-16,13 7 2 0,-1 1 3 16,6 0 4-16,4-4 0 15,2 4 0-15,6-4 1 16,5 4-1-16,0-3-1 0,5 0-1 16,0-3 0-16,2 1-1 15,1-1 0-15,1 0-2 16,-1 1-1-16,6 0 0 15,1-3 0-15,1 0 1 16,8 0-2-16,3 0 1 0,5 0-1 16,0 0 0-16,2 0 0 15,4-3 1-15,-2 3-2 16,1 0 1-16,1 0-1 16,-6 0 0-16,2 0-1 15,-1 0 1-15,1 0 0 0,-4 0-1 16,2 0 0-16,3 0 1 15,-3 0 0-15,2 0-1 16,2 0 1-16,3 0-1 0,-5 0 1 16,6 0-1-1,-3 0 1-15,-1-3-1 0,0 3 0 16,-2 0 1-16,-2 0-1 16,2 3 0-16,2 0 1 15,3-3-1-15,-3 2 1 0,2-2-1 16,4 3 1-16,0-3-1 15,3 0 1-15,-3 0-1 16,3 0 0-16,-4 3 1 0,2-2-1 16,-3-1 0-16,1 3 0 15,-1-1 0-15,-3 4 1 16,0-3-1-16,0-2 0 16,3 2 0-16,-1 0 1 15,-1-1-1-15,-2 1 0 0,1 0 0 16,1-3 1-16,-4 2-1 15,0 0 0-15,-1 3 0 16,-1-2 0-16,0-3 1 0,-5 5-1 16,0-5 0-1,0 2 0-15,-2 0 0 0,-5 1 1 16,0 0-1-16,-4-3 0 16,3 2 0-16,2-2 1 15,-1 0-1-15,-2 0 0 0,-2 0 1 16,2 0-1-16,-3 0 0 15,-4 0 0-15,2-2 1 16,-6 2-1-16,3 0 0 0,-3-3 0 16,-1 3 1-16,0-3-1 15,1 3 0-15,0-2 0 16,1 2 0-16,-4-2 1 16,2-1-1-16,1 1 0 0,-3 2 0 15,2-3 1-15,-2 3-1 16,-2-3 0-16,-1 1 0 15,0 2 0-15,-1-2 0 16,0 2 0-16,-3 0 0 16,-2 0 0-16,0 0 0 0,0 0 0 15,0 0 0-15,0 2 0 16,0 0 0-16,-1 1 0 16,6 0 0-16,-3-1 0 15,5 1 1-15,-2-1-1 0,1-2 0 16,-2 2 0-16,-1 1 0 15,-4-3 0-15,-1 3 0 16,-4-3 0-16,1 0 0 0,0 0 0 16,-1 2 0-16,6-2 0 15,-2 0 0-15,2 0 1 16,0 0-1-16,0 0 0 0,2 0 0 16,-8 0-1-16,-4 0 1 15,1 2 0-15,-9-2-1 16,-2 0 0-16,-10 0 1 15,10 0-1-15,-10 0 1 16,0 0 0-16,0 0 0 0,0 0 0 16,9 5 0-16,-9-5 0 15,0 0 1-15,0 0-1 16,0 0 0-16,0 0 0 16,0 0 1-16,0 0-1 15,0 0 1-15,0 0-1 0,0 0 0 16,0 0 1-16,0 0-1 15,0 0 0-15,0 0 1 16,0 0-1-16,0 0 1 0,0 0-1 16,0 0 1-16,0 0 0 15,0 0 0-15,0 0 2 16,0 0-3-16,0 0 2 0,0 0 1 16,0 0-1-16,0 0 0 15,0 0 0-15,0 0 0 16,0 0-1-16,0 0 0 15,0 0 0-15,0 0 0 0,0 0-1 16,0 0 0-16,0 0 1 16,0 0-1-16,0 0 0 15,0 0 0-15,0 0 0 16,0 0 0-16,0 0 0 16,0 0-1-16,0 0-3 15,0 0-7-15,0 0-12 0,0 15-53 16,-9-23-6-1</inkml:trace>
  <inkml:trace contextRef="#ctx0" brushRef="#br1" timeOffset="156209.6227">6255 14216 172 0,'0'0'1'0,"0"0"3"0,0 0 0 16,8-7 4-16,-8 7 3 15,27-5-1-15,-5 1 2 16,7 1 2-16,12 1 0 16,-2 2-1-16,14 0-1 0,-2 0-1 15,11 5 0-15,2 2-2 16,0 0 0-16,10 1 1 15,11-4-2-15,-1 1-1 16,9 0-1-16,6-2-2 0,-1-1 1 16,10 0-2-16,9 1 0 15,-3 2 1-15,-2-1-3 16,10-1 2-16,2 2 0 16,-2 1-1-16,2-2-1 15,4 2 1-15,-4-1 0 0,2 0 0 16,1-1 0-16,-3 2-1 15,-2-4 1-15,0 1-1 16,0 0 1-16,-5 1-1 0,0-4 0 16,-6 0 0-16,-4 0 1 15,-3 0-1-15,1 0-1 16,-6 0 1-16,-2 2 0 16,-5-2-1-16,-5 0 1 15,-8 3-1-15,-6-1 0 0,-11-2 0 16,-12 2 0-16,-8 1 0 15,-12 0 1-15,-10-1-1 16,-7-2 0-16,-2 2 0 0,-11-2-1 16,0 0-3-1,0 0-6-15,0 0-11 0,0 0-19 16,0 0-34-16,-6 5-5 16</inkml:trace>
  <inkml:trace contextRef="#ctx0" brushRef="#br1" timeOffset="156886.5238">6081 14276 198 0,'0'0'7'0,"25"0"2"15,7 3 4-15,8-1 1 16,24 1 2-16,21-3 1 16,17 0 2-16,17 0 0 15,23-5-4-15,10-1-3 0,9-4-1 16,16 1-2-16,4-2 1 15,3-1-3-15,10 3 1 16,5-4-2-16,5 1-1 16,5 2 0-16,2 0 0 0,0-2-1 15,1 1 0-15,1 2-1 16,-2 1-1-16,-4 1 1 16,-8-1-1-16,-13 4 0 15,-7 1-1-15,-10 0 0 16,-15 3-1-16,-15 0 1 15,-17 3-1-15,-17 2-1 0,-13 2 0 16,-20 0 0-16,-21-2 0 16,-8 6 0-16,-13-7 0 0,-13 1 0 15,-7-1 1 1,-10-4 1-16,0 0 0 0,0 0 0 16,0 0-1-16,0 0-3 15,0 0-5-15,0 0-11 16,0 0-36-16,-10 3-21 0,-2-3-8 15</inkml:trace>
  <inkml:trace contextRef="#ctx0" brushRef="#br1" timeOffset="164207.4214">2442 14950 149 0,'0'0'6'16,"0"0"4"-16,0 0 2 0,0 0-1 15,0 0 1-15,0 0-3 16,2-5 1-16,-2 5-4 16,0 0-1-16,0 0-4 15,0 0 0-15,12 0 1 0,-1 2 3 16,1 1 1-16,5-1 2 16,0 3 1-16,10-3-2 15,3 4 1-15,0-4-3 0,5 6 0 16,0-7-3-16,5 5 1 15,-5-1 0-15,7-1-1 16,-4-1 1-16,-1 3-2 16,7-4 1-16,-1 4 0 0,0-5-1 15,-3 4 0-15,8-2 0 16,-1 2 0 0,1 0 0-16,2 0 0 0,-4 0 1 15,6-1-1-15,-1 2 0 16,3-4 1-16,-2 3-1 0,1-2 0 15,2 1 1-15,-6-2-1 16,8 4-1-16,-4-4 1 16,2 1-1-16,-2-1 0 15,-5 1 1-15,7-3 0 0,-6 0 0 16,6 1 1-16,-3-1-1 16,1 0 0-16,2 0 1 15,-1 0 0-15,7 0-1 16,-1 0-1-16,3 0 1 0,-1 0 0 15,-3 0-1-15,1 0 1 16,-3 0-1-16,1 0 1 16,-3 0-1-16,-3 0 1 0,0 0-1 15,-5-1 1-15,6 1-1 16,3 0 0-16,-1 0 1 16,2 0-1-16,-2 0 0 15,5 0 0-15,-3 0 0 16,0 0 0-16,1 0 0 15,-7 0 1-15,9 0-1 0,-3 0 1 16,-2 0-1-16,5 0 1 16,-3 0-1-16,3 0 1 15,-3 0-1-15,5-3 1 0,-2 1-1 16,-3-1 1-16,2 3-1 16,-2-2 0-16,-2 2 0 15,0-3 0-15,-3 0 0 16,-1 3 0-16,0 0 0 0,-3-2 0 15,-2 2 0-15,-3 0 0 16,4-2 0-16,-2 0 0 16,2 2 1-16,-2-3-1 0,2 0-1 15,-2 1 2-15,-1 0-1 16,1-1 0-16,-3 3 1 16,0-3-1-16,-1-1 0 15,3 1 1-15,-7 3-1 16,1-5 1-16,2 3-1 15,-1 2 0-15,2-5 1 0,-4 3-1 16,3-1 0-16,-4 0 0 16,7-2 1-16,-1 4-1 15,-3 1 0-15,-1-6 0 0,2 4 0 16,2-1 1-16,-2 3-1 16,2-3 0-16,-5 0 0 15,6 3 0-15,-1-1 0 16,1 1 0-16,1-3 0 0,-3 0 0 15,8 3 1-15,-2-5-1 16,-5 2 0-16,1 2 0 16,1-2 1-16,-2 1-1 0,-5-1 0 15,6 1 0-15,-8-1 0 16,-1 0 0-16,-1 3 0 16,-1-2-1-16,-1 2 1 15,0 0 0-15,-1-2 0 16,2 2 0-16,-5-3 0 15,1 3 0-15,-1-2 1 0,-2 2-1 16,3 0 0-16,-4 0 0 16,1 0 0-16,2-3 0 15,1 3 0-15,-1 0 0 0,3 0 0 16,0-2 1-16,-3 2-1 16,6-2 0-16,-6 2 1 15,3 0-1-15,-3 0 0 16,3-3 0-16,0 3 0 0,-5 0 0 15,5 0 0-15,-5 0 0 16,5 0 0-16,-1 0 0 16,1 0 0-16,-3 0 0 15,5 0 0-15,1-3 0 16,-4 3 0-16,6 0 0 0,-2-1 1 16,1 1-1-16,2-3 1 15,1 3-1-15,-5-3 1 16,-2 3-1-16,2-2 0 15,-5 2 1-15,6 0-1 16,-6 0 0-16,3-3 0 0,-5 3 0 16,5 0 0-16,-3 0 0 15,1 0 2-15,-1 0-2 16,0 0 0-16,-5 0 0 0,3 0 0 16,-2 0 0-16,-4 0 0 15,-1 0 0-15,-4 0-2 16,4 0 2-16,0 0 0 0,-1 0 0 15,3 0 2-15,-1 0-2 16,6 0 0-16,-2 0 0 16,1 0 0-16,2 0 0 15,-4 0 0-15,-2 0 0 16,0-2 0-16,-5 2 0 0,2-3 0 16,0 3 0-16,4-2 0 15,1 2 0-15,3-2 0 16,-3 2 1-16,5-3-1 15,1 3 0-15,1 0 0 16,-3 0 0-16,3 0 0 0,4 0-1 16,-6 0 1-16,3 0 0 15,-4 0 0-15,4 0 0 0,-1 0-2 16,2 3 2-16,-3-1 0 16,-1 0 0-16,3-2 0 15,-3 3 0-15,1-3-1 16,-1 2 1-16,-4-2 0 15,-3 0 0-15,2 0 0 0,-7 0-1 16,2 3 1-16,-2-3 1 16,2 0-1-16,1 0 0 15,2 0 0-15,2 2 0 16,5-2 0-16,-2 0 0 0,8 0 0 16,-4 3 0-16,1-3 0 15,-2 0-1-15,-4 3 1 16,4-3 0-16,-11 1 0 15,3-1-1-15,-8 3 1 16,4-3 0-16,-4 0 0 0,3 0 0 16,0 0 0-16,1 3 0 15,6-3-1-15,-6 0 1 0,2 0-1 16,-1 0 1-16,0 0-1 16,-2 0 1-16,-2 0-1 15,-3-3 1-15,2 0 0 16,-2 3 1-16,-2-1-1 15,-8 1 0-15,14-3 1 0,-14 3-1 16,13-3 1-16,-13 3 0 16,0 0-1-16,10-7 2 15,-10 7-1-15,0 0 1 0,11-10-1 16,-11 10 1-16,9-13 0 16,-9 13 0-16,10-13-1 15,-5 4 1-15,0-3 0 16,0-1 0-16,0-1 0 15,2-6 2-15,-2 2-1 0,3-4 2 16,-2 2 0-16,3 0 2 16,-5-2 0-16,1 2 0 15,1-2 0-15,-4 2-1 16,1-2 0-16,-2 2-1 0,-1 0-1 16,0 0-1-16,0 1 0 15,0 4-2-15,0 0 1 16,0 3-1-16,0 1 0 15,0 11 0-15,0-12-1 0,0 12-1 16,0 0-3-16,0 0-3 16,0 0-1-16,0 0-5 15,0 0-10-15,-9 12-22 16,-6-1-33-16,8 1-6 0</inkml:trace>
  <inkml:trace contextRef="#ctx0" brushRef="#br1" timeOffset="166551.0187">2342 14316 233 0,'0'0'2'0,"0"0"-1"0,0 0-1 0,0-12-1 16,0 12 1-16,5-13 0 16,-5 13 3-16,10-10-1 0,-10 10-2 15,9-5 0-15,-9 5 3 16,0 0 1-16,4 13 1 15,-4 2-1-15,-8 4-1 16,3 5 1-16,-2 9-1 16,-3-3 0-16,-1 7-1 15,4-1 0-15,0 5 0 0,-1-2 0 16,3 2 0-16,0-5 0 16,3 1-1-16,-4 3 1 0,4-6-1 15,-2 1 0-15,-2-7 0 16,6-1-2-16,-5-7 1 15,5 2 0-15,0-9 0 16,0 1 1-16,5-1 1 16,1-3 1-16,3 2 1 0,3-2 0 15,6 0 0-15,0 0 0 16,4-1-1-16,-2-2 0 16,2 2 0-16,0-1-2 15,1 1 2-15,2-1-2 16,0-4 1-16,2 1 0 0,6-2 0 15,1 0-1-15,3-2 1 16,3-1-1-16,3 3 0 16,-2 0 0-16,5-3 0 15,-2 4-1-15,1-1 0 0,-3 0 0 16,6 1 1-16,-6-2-1 16,5 4 1-16,-3-4-1 15,7 1 1-15,-2 2-1 0,1-4 1 16,0 2-1-16,1 0 1 15,2 2-1-15,-1-2 0 16,0 1 0-16,2 2 0 16,-3-2 0-16,6 1 0 0,3-2 1 15,0 2-1-15,4-2 0 16,3-1 1-16,2-2 0 16,4 0-1-16,1 0 1 15,6 0 0-15,-2 0 0 16,2 0-1-16,3 0 0 15,-1-2 1-15,-2 2-1 0,-3 0 0 16,0 0 1-16,0 0-1 16,-5 0 0-16,2 0 0 15,1 2 0-15,1 1 1 0,2-3-1 16,2 0 1-16,-1 0-1 16,6 0 1-16,-1-3-1 0,1 1 1 15,-1-4-1-15,-2 4 0 16,1-2 0-16,-7 0 0 15,2 2 0-15,-8 0 0 16,1 2 0-16,-6 0 0 16,-3 0 0-16,3 0 0 0,2 0 0 15,-3 0 0-15,5 0 1 16,2-4-1-16,3 4 0 16,8-2 0-16,3-1 1 15,2 2-1-15,3 1 1 0,-4-3-1 16,-4 0 1-1,3 3-1-15,-5 0 1 0,0 0-1 16,1-2 0-16,-2-1 0 16,1 0 0-16,2 2 0 15,3 1 0-15,5-5 1 0,4 2-1 16,-5-2 0-16,3 0 1 16,0 3 0-16,-2-3-1 15,-1-2 1-15,-2 1-1 0,-3 2 1 16,-2 1-1-16,1 1 0 15,-4-1 1-15,3 3-1 16,-6 0 0-16,5-2 2 16,-4 2-2-16,-3 0 0 0,4 0 0 15,-6-2 0-15,-2-1 0 16,-1 1 0-16,-2 2 1 16,-2-3-1-16,-1-2 0 15,-2 2 0-15,-2 3 0 16,2-1 0-16,0-3 0 15,3 4 0-15,-1 0 0 0,2-2 0 16,-2 2-1-16,-7 0 1 16,3-2 0-16,-11-1 0 15,-4 3-2-15,-3-3 2 0,-5 0-1 16,4-1 1-16,-4 1 0 16,0-2 0-16,5 2 0 15,1 2 0-15,2-2 0 16,4 1 0-16,1 2 0 0,-8-3 0 15,-2 3-1-15,-3 0 1 16,-3-2 0-16,-4 2-1 16,0 0 1-16,-3-3-1 0,-2 3 1 15,3 0 0-15,-3 0 0 16,5 0 0-16,-4 0-1 16,7 0 1-16,0 0 0 15,-1 0 0-15,5 3-1 16,-5-1 1-16,4-2-1 15,-4 5 0-15,-4-2 1 0,-4-3 0 16,-4 1 0-16,0-1 0 16,-3 3 0-16,-2-3 0 15,-5 0 0-15,2 0 0 0,1 0 1 16,-1 0-1-16,1 0 0 16,1 0 1-16,-4-3-1 15,6-1 1-15,-4-1 1 0,1 0 0 16,-1-2 1-16,1-1-2 15,-4-2 4-15,-2-2-2 16,1 0 1-16,-3-3 1 16,-1-3-1-16,0 1-1 15,-4-5 0-15,0 0 0 0,0-5-2 16,0 1 1-16,0-1 1 16,-4 0-1-16,3-3 1 15,-2 3 0-15,1 2-1 16,-4 3 1-16,6 1 0 15,-5 4-1-15,5 5 0 0,0 5-4 16,-2-3-16-16,0 1-45 16,2 9-13-16</inkml:trace>
  <inkml:trace contextRef="#ctx0" brushRef="#br1" timeOffset="171601.3786">13377 14975 193 0,'0'0'7'16,"0"0"4"-16,-7-8 3 16,7 8 4-16,-16-8 2 0,7 6 1 15,-1-3-1-15,3 0 1 16,7 5-7-16,-13 0-4 16,13 0-2-16,9 10-2 15,14 0 0-15,22-2-1 16,16 1 1-16,22-3 2 15,17 1 1-15,17-2-1 16,10-5-1-16,6 2 1 0,-1-2-2 16,-7 0 0-16,-11 4 0 15,-18-3-3-15,-13-1 0 16,-19 8 0-16,-14-5-1 0,-19-1-1 16,-4 1 0-16,-15-1 1 15,-12-2 0-15,0 0 1 16,10 0 0-16,-10 0 0 0,0 0 1 15,-13 0 0-15,-4 2-1 16,-8 1-1-16,-12-1 0 16,-18 4-1-16,-12 1 0 15,-20 3-1-15,-15 4 0 0,-15-2 0 16,-10 5 0-16,-4-4 0 16,4 3 0-16,9-4 0 15,18-2 0-15,19-3-1 16,19-4 1-16,30-3-1 15,32 0 1-15,12 0-1 16,36-3 1-16,21-2 0 0,23 0 0 16,18 1 0-16,17-4 0 15,11 4 0-15,7 1-2 16,-3 3-5-16,-13 0-7 0,-8 3-38 16,-16 9-30-16,-21 2-4 15</inkml:trace>
  <inkml:trace contextRef="#ctx0" brushRef="#br1" timeOffset="177696.4017">2469 15765 50 0,'0'0'2'16,"0"0"3"-16,0 0 2 16,5-3 2-16,-5 3 1 15,9-1 1-15,2 1 3 0,-11 0-1 16,16-3-1-16,-8 0-2 15,4 3-1-15,4 0 0 16,4 0 0-16,5 0 1 16,5 0-1-16,2 0 0 0,3-2 0 15,6 2 0-15,-3-3-1 16,6 1 0-16,0-1-4 16,-3 1 1-16,4 0-2 15,0 2 0-15,1-3 1 0,2 3-1 16,7-3 0-16,0-2-1 15,5 5 2-15,2-1-1 16,-2-3 0-16,7 4 0 16,-5 0-1-16,7 0 1 0,-2 0-2 15,1 0 0-15,-1 4 0 16,-4-3 0-16,5 4-1 16,-1 1 0-16,-5-2 0 15,6 1 0-15,-12 0 1 0,4 1 0 16,1-5-1-16,-1 2 1 15,5 2 0 1,6-5 0-16,-4 3 0 0,7-1 0 16,-2-2-1-16,0 2 1 15,0-2-1-15,-2 3 0 0,-5-3 0 16,-3 2 1-16,-3 0-1 16,-1 1 0-16,-8-3 0 15,1 3 0-15,-5-3 2 16,0 0-2-16,0 0 0 0,-5 0 0 15,5 0 0-15,-4 0 1 16,-2-3-1-16,2 3 2 16,2 0-2-16,1 0 1 15,0 0-1-15,-6 0 0 0,4 0 0 16,-4 0 1-16,1 3-1 16,3-3 1-16,-6 0 0 15,6 0-1-15,-1 0 1 16,-2 0 0-16,9-3 0 0,-2 0 0 15,3-1 0-15,5 1-1 16,-3 3 0-16,2-2 1 16,0 0-1-16,7-1 0 15,-6-2 1-15,4 2 0 16,-2-1 0-16,-1-1 0 0,6 0 1 16,0 0-1-16,-1 0 1 15,-1 0-1-15,0 2 0 16,0 2-1-16,-4-5 1 0,2 3 0 15,-4 0 0-15,-1 3-1 16,4-5 2-16,-3 4-1 16,6-2 0-16,3-2 0 0,1 2 0 15,1-2 0-15,-1 3-1 16,3 0 1-16,0-3 0 16,-1 2 0-16,-2 3-1 15,-7-3 1-15,6 3-1 16,0 0 1-16,0-2 0 0,4 2 0 15,0 0 0-15,2-2 0 16,4 2 0-16,-4-3 0 16,4 3 0-16,-2 0 0 15,-1-2 0-15,-3 2-1 16,1 0 1-16,-4 0-1 0,-4 0 0 16,-3 0 1-16,-3 2-1 15,-4-2-1-15,2 3 1 16,-4-3 1-16,4 2-1 0,3-2 0 15,-3 2 0-15,5-2 0 16,-5 0 0-16,3 3 1 16,-2-3-1-16,-4 3 0 0,-2-1 0 15,-5 1 0-15,-2-1-1 16,-2 0 1-16,-1 1 0 16,0-1 0-16,2 1 0 15,4-3 1-15,-3 2-1 16,5 1 0-16,-3 0 1 15,3-3-1-15,-1 0 0 0,-3 1 0 16,3-1 0-16,-7 0 1 16,0 0-1-16,1 0 0 15,-3 3 0-15,0-3 0 16,1 0 0-16,-1 0 0 0,6 2 0 16,-2-2 0-16,1 0 1 15,-1 0-1-15,-2 3 0 16,6-3 0-16,-6 0-1 0,1 3 1 15,-6-3 0-15,1 0 0 16,-3 0 0-16,-2 2 0 16,2-2 0-16,-5 4 0 15,5-4 0-15,-5 1 0 0,5-1 1 16,-3 3-1-16,6-3 0 16,-1 0 0-16,0 0 1 15,5 0-1-15,-8 0 0 16,8 0 0-16,-7 0 1 15,4 0-1-15,-6 0 0 16,-1 0 0-16,3 0 0 0,-6 0 0 16,3 0 0-16,-2 0 0 15,3 0 0-15,-3 0 0 16,2 0 1-16,-5 0-1 0,8 0 1 16,-7-3-1-16,4 3 0 15,-4 0 0-15,-1 0 0 16,5 0 0-16,0-1 0 15,1 1 1-15,-1 0-1 0,3 0 0 16,0 0 0-16,0 0 0 16,-4 0 1-16,4 0-1 15,-2 0 0-15,-3 0 0 0,3-4 1 16,-1 4-1-16,0 0 0 16,0 0 1-16,1 0-1 15,-1 0 1-15,5 0-1 16,-4 0 0-16,2 0 1 15,-3 0-1-15,3 0 0 16,-3 0 0-16,1 0 0 0,2 4 0 16,-9-4 0-16,4 1 0 15,-2 2 0-15,0-1 0 16,-4-2 0-16,1 6-1 0,0-6 1 16,0 2 0-16,2 3 0 15,3-3 0-15,-2 1 0 16,-2 2 0-16,5-2 0 15,-6-2 1-15,2 2-1 0,-2 2 0 16,-3-5 0-16,0 3 1 16,-1-3-1-16,2 2 0 15,-2-2 0-15,2 2 0 0,1-2 0 16,2 0 0-16,1 0 0 16,-2 3 0-16,7-3 0 15,-3 2 1-15,0-2-2 16,2 0 1-16,-6 2 1 15,3 1-1-15,-5-3 0 0,3 0 0 16,-3 0 0-16,0 0 0 16,-1 0 0-16,6 0 0 15,-3 0 1-15,4 0-1 16,-5 0 0-16,5 0 0 16,-8 0 0-16,4 0 0 0,-5 0 0 15,-4 0 0-15,-2 0-1 16,1 0 1-16,-2 0 0 15,4 0 0-15,1 0 0 16,-1 0 0-16,5 0 0 0,1 0 0 16,5 0 1-16,-1 0-1 15,5 0 0-15,-5 0 0 0,8 0 1 16,2 0-1-16,-2 0 0 16,7 0 0-16,-3 0 0 15,0 0 0-15,-4 0 0 16,6 0 0-16,-3 3 0 15,0-3 0-15,1 2 0 16,1 1 0-16,-3-1 0 16,4-2 0-16,1 3 0 15,-6-1 0-15,5 0 0 0,-4 1 0 16,-2-3 0-16,-3 2 0 16,3-2 0-16,-2 3 0 0,-3-3 0 15,1 3 1-15,-3-3-1 16,4 0 0-16,-4 0 1 15,2 0-1-15,-3 0 0 0,3 0 0 16,0 0 0-16,-3 0 1 16,3 0-1-16,-1 0 0 15,-1 0 0-15,-3 0 0 0,-1 0 2 16,-1 0-2-16,-2-3 0 16,-7 3 0-16,3-3 0 15,4 3 0-15,-2-2 0 16,2 2 0-16,0 0 0 15,2-3 0-15,5 3 0 16,-1-4 0-16,3 4 0 16,0 0 0-16,1-3 0 0,4 1 0 15,1 2 0-15,-4-3 0 16,1 3 0-16,1 0 0 16,1-2 0-16,0 2 0 0,-2 0 0 15,4 0 0-15,-2 0 0 16,4 0 0-16,3 0 0 15,-1 0 0-15,0 2 0 0,-1 1 0 16,0-3 0-16,-2 2 0 16,-1 1 0-16,-2-3-2 15,-3 2 2-15,6-2 0 16,-6 2 0-16,-1 1 0 0,4-3 0 16,-3 2 0-16,3-2 0 15,0 3 0-15,0 0 0 16,2-3 0-16,-4 1 0 15,-1 2 2-15,1-1-4 16,-2-2 4-16,-2 3-2 16,1-3 0-16,-6 3 0 0,4-3 0 15,-1 2 0-15,0-2 0 16,3 2 0-16,-2-2 0 0,7 3 0 16,-2-3 0-16,8 3 0 15,1-3 0-15,1 0 0 16,-1 2 0-16,3 1 0 15,5-3 0-15,-8 3 0 16,0-3 0-16,0 2 0 0,4-2 0 16,-4 0 0-16,0 0 0 15,2 0 0-15,-1 0 0 16,7 0 0-16,-1 0 0 0,4 0 0 16,-3 0 0-16,-1 0-2 15,4 0 2-15,-2 3 0 16,-4-3 0-16,1 2 0 15,-6 0-1-15,6 1 1 16,-6-1 0-16,5 1 1 16,-5 0-1-16,6-2 0 0,1 2 0 15,2 2 0-15,-2-2 0 16,3-1 0-16,-3 0 0 16,4 1 0-16,-3-1-1 0,-2 3 1 15,-6-2 0-15,1-1 0 16,-2 1 0-16,2-1 0 15,-4 3 0-15,4 0 0 16,-1-5 0-16,5 2 0 0,3 4 0 16,-1-6-1-16,6 4 1 15,-2-2 0-15,2 1 0 16,0 0 0-16,4 2 0 16,-8-3 0-16,5 3 0 0,1-3-1 15,-5 4 1-15,8-3 0 16,-3 1 0-16,3-1 0 15,1-1 0-15,-2 4 0 16,4-5 0-16,2 5 0 0,0-1 0 16,-3-3 0-16,0 3 0 15,-2-3 0-15,7 6 0 16,-4-6 0-16,1 3 0 16,-3 2 1-16,2 1-1 15,-3-3 0-15,5 2 1 0,-3 1-1 16,0-3 0-16,5 3 0 15,-4-2 0-15,8 0 0 16,-1-1 0-16,2 0-1 0,2-3 1 16,-3 3-1-16,1 0 1 15,-3 0 0-15,-4 0 0 16,-3 0-1-16,-2-1 1 16,2 2 0-16,-3-2 0 0,1 1 0 15,2 1 0-15,3-4 0 16,2 2 0-16,3-4 0 15,-2 3 0-15,3-3 1 16,-3 0-1-16,4 0 0 16,-3 0 0-16,1-3 0 15,-6-1 0-15,1-1 0 0,-1 0 0 16,-6-2 1-16,-1-3-1 16,0 5 0-16,-2-5 0 15,2 0 1-15,3 0-1 0,-3-4 0 16,1 1 0-16,1-2 0 15,-2 0 0-15,-5 0 1 16,-2 1-1-16,-8-4 2 0,-7 6-1 16,0-3 2-16,-8 4-1 15,-1-1 1-15,-7 0-1 16,1-1 1-16,-3 2 1 16,2-1-1-16,-3-1-1 0,-1 0 0 15,6-2 0-15,-4-2 0 16,3 0 2-16,-3 0 0 15,3-3 0-15,0 0 1 16,-2-1-1-16,-3 2 0 16,2 2 1-16,-2-1-1 15,-3 1-2-15,1 4 0 16,-1-1 0-16,1 4 0 0,-3-3 0 16,2 6-2-16,-2 0 2 15,-5 7-1-15,7-15 0 0,-7 15-1 16,6-10 1-16,-6 10-1 15,0 0 0-15,0 0-1 16,0 0-3-16,0 0-8 0,0 0-6 16,0 0-11-16,0 0-32 15,-4 10-19-15</inkml:trace>
  <inkml:trace contextRef="#ctx0" brushRef="#br1" timeOffset="180988.545">2513 16444 69 0,'0'0'1'15,"0"0"0"-15,5 0 1 0,-5 0 1 16,12 0 3-16,-2 0 2 16,18 0 3-16,7 0 3 15,12 0 0-15,18 0 1 16,22 0 2-16,10-6-2 0,25 1-2 16,20 1-1-16,12-1-3 15,7 0-3-15,9 5 0 16,-7-3-3-16,1 3 1 15,1 0-3-15,-21 5 1 0,-10-2-1 16,-17 2 0-16,-16-1 1 16,-9-1 0-16,-14-1 1 15,-11 1-1-15,-15-3 1 16,-8 0 5-16,-14 0 3 0,-5 0 2 16,-10 0-2-16,-15 0-1 15,0 0-2-15,-10-12 0 16,-15 9 0-16,-14-2-5 15,-17 3-4-15,-20-1-2 16,-16 3 0-16,-22 0 2 0,-11 0-1 16,-20 0 1-16,-6 5 0 15,-10 0 0-15,-4-2 0 16,2 1 0-16,1-1 0 16,3 2 0-16,9-2 1 0,12-2-1 15,11-1 0-15,10 0 0 16,14 3 1-16,22-3 0 15,17 3 0-15,14-3-3 0,10 0-1 16,18 0 0-16,10 5 1 16,12-5-1-16,14 7 2 15,26-1 1-15,19-1 1 16,38-5 4-16,35 0 2 0,43 0-2 16,38-5-11-16,29-2-57 15,71 1-5-15</inkml:trace>
  <inkml:trace contextRef="#ctx0" brushRef="#br1" timeOffset="187964.1008">2379 16924 52 0,'0'0'5'0,"0"0"5"16,0 0 6-16,0 0 5 0,0 0 2 15,0-9 0-15,0 9-1 16,0 0-2-16,0 0-7 16,0 0-7-16,0 0-6 15,0 0-5-15,0 0-1 0,0 0-4 16,3 9 2-16,-3-9 3 15,5 20 1-15,-1-10 2 16,5 2 1-16,-5 0 0 0,1 4-1 16,0-4 1-16,2 3 0 15,2-3 0-15,-2 3 0 16,-2-2 1-16,-1-1-1 16,0 3 1-16,4-3-1 15,-2-1 1-15,0 1-2 0,0-5 2 16,-2 3 2-16,4-1-2 15,0-1 1-15,-8-8 0 16,14 15 1-16,-14-15 0 16,19 17 1-16,-12-11 0 15,5 3 0-15,1-3 0 0,-1 0 0 16,6 2 2-16,-4 2-2 16,9-5 1-16,-8 2 0 15,7-2 1-15,-4 2-1 0,7-4 1 16,-8 2-1-16,3-2 1 15,5-2-1-15,0 2 1 16,-1-3-2-16,3 0 0 16,1 0 0-16,4 3-1 15,-16-3-2-15,0 0 2 16,21 5 0-16,-1-5 0 16,4 2 1-16,-23-2-2 15,5 0 2-15,21 5 1 0,6-5 2 16,2 0-2-16,3 0 0 15,-5-5 1-15,6 5-1 0,0-5 0 16,3 3-1-16,-7-4-1 16,3 5 0-16,-3-2-1 15,6 3 1-15,0-3-1 16,3 3 0-16,4 0 0 0,-2-2 0 16,4 2 0-16,4 0-1 15,-1-3 1-15,2 3 0 16,3-2 0-16,3 2 0 15,4-2 0-15,-1 2 0 16,4-3-1-16,-2 1 1 0,3-1 0 16,1 1 0-16,1 2-1 15,0-3 1-15,-2 1-1 16,2 2 1-16,-2 0-1 16,-2 0 1-16,4 0-1 0,-2 0 1 15,-3 0-1-15,2-3 1 16,-4 3-1-16,3 0 1 15,-1 0-1-15,-3 0 1 16,1 0-1-16,-1 0 1 0,1 3 0 16,-5-1-1-16,1 3 1 15,-2-5 1-15,1 3-2 16,-5-1 1-16,-1 1-1 16,-1-1 0-16,-1-2 0 0,-5 2 0 15,3 1 0-15,-6-3 0 16,1 2 0-16,-3-2 0 15,3 0 0-15,-5 0 1 16,-6 0-1-16,6 0 0 0,-5 0 1 16,4 0-1-16,1 0 1 15,0 0-1-15,-1 3 0 16,-1-3 0-16,-2 0 0 16,-3 0 1-16,2 0-1 15,-6 3 0-15,-4-3 0 0,0 0 0 16,-3 0 1-16,3 0-1 15,-5 0 1-15,3 0-1 16,-1 0 0-16,-3 0 0 0,1-3 0 16,1 3 0-16,1 0 0 15,-8 0 0-15,6 0 0 16,-5-3 0-16,1 3 0 0,-1 0 1 16,-1-2-1-16,2-1 0 15,-3 3 1-15,1 0-1 16,-1-2 0-16,1 2 0 15,-6-2 0-15,7 2 1 16,-5 0-1-16,4-3 0 0,-1 3 0 16,2 0 0-16,5 0 1 15,-5 3-1-15,7-3 0 16,-5 2 0-16,6-2 1 16,-1 2-1-16,2-2 1 15,-4 0-1-15,-3 0 0 0,3 0 0 16,-3 0 0-16,1 0 0 15,-5 0 0-15,7 3 0 16,-5-3 0-16,-2 2-1 0,6-2 1 16,-2 0 0-16,5 0 0 15,-2 3 0-15,4-3 0 16,-1 0 0-16,4 3 0 16,-5-3 0-16,6 1 0 0,-8-1 0 15,-3 3 0-15,0-3 0 16,-19 3-1-16,11-1 1 15,8-2 1-15,5 3-1 16,-19-3 0-16,12 2 1 16,14 2 0-16,3-3-1 15,9 1 3-15,-7-2-3 16,-1 0 1-16,4 0 0 0,-5 0 0 16,-10 0-1-16,-1 0 1 15,-20 0-3-15,7-2 3 16,17 2-1-16,-1-1 0 15,4 1 0-15,-4 0 1 0,7 0-1 16,-2 0 0-16,3 0 2 16,-5 0-2-16,-5 0 0 15,-14 0-1-15,0 3-1 16,13-3 2-16,7 3 0 0,-6-3 0 16,-2 0 0-16,0 0 0 15,2 0 0-15,-5 0 2 16,-14 0-2-16,-1 0 0 15,19 0 0-15,-20 0-2 16,7 0 1-16,-4 3 0 16,4 0-1-16,17-3 2 15,7 2 2-15,-27-2-3 16,8 0 2-16,23 0 1 16,-3 0 0-16,-25 0-2 15,4 0 0-15,-3 0-2 0,1 0 2 16,23-5 2-16,-7 5-2 15,3-6 0-15,-28 6-2 16,9 0 4-16,17 0 0 0,-19 0-2 16,9 0 0-1,23 0 0-15,-32 0-1 0,7 0 1 16,23 3 1-16,5-3-1 16,-26 0-1-16,-2 0 1 15,30 0 0-15,-33 0-1 16,5 0 1-16,-2 3-2 15,0-3 1-15,0 5 0 0,7-5 1 16,-4 3 0 0,4-3-2-16,-3 2 2 15,6-2 1-15,1 2-1 0,-15-2 1 16,17 0-1-16,1 0 1 16,41 0 0-16,-43 0 0 15,6 0-2-15,39 0 3 16,-48-2-2-16,11 2 0 15,-8-2 0-15,3 2 1 0,34-5-1 16,-14 2 2-16,5 0 0 16,-13 3-2-16,3-5 2 15,-11 0-2-15,-8 0 2 16,-7 3-2-16,-4-1 1 0,5 0-1 16,-10 2 0-16,7-2 0 15,-4 3 1-15,0-3-1 16,3 3 0-16,-1 0 0 15,2-2 0-15,1-1 0 16,-1 3 0-16,-2 0 0 16,2 0-1-16,-2 0 1 0,1 0 0 15,-2 0 0-15,-2 0 0 16,0 0 0-16,3 0 0 16,-3 0 1-16,3 0-1 0,-1 0 0 15,1 0 0-15,2 0 0 16,-2 0-1-16,4 0 2 15,-8 0-2-15,10 0 1 16,-2 0 0-16,3 0 0 0,1 3 0 16,1-1 0-16,1-2 0 15,2 0 0-15,4 3 0 16,-6-3 0-16,3 0 0 0,0 0 1 16,1 0-1-16,2 0 0 15,-4 0 0-15,8 0 1 16,-4 0-1-16,4 0 0 15,1 0 0-15,-2 0 0 16,-2 0 0-16,2 0 0 16,-1 0-1-16,-4 0 1 0,-1 0 0 15,4 0 0-15,-2 0 0 16,2 0 1-16,0 3-1 16,4-3 0-16,-2 1 0 15,1 2 0-15,2-3 0 0,-3 3 0 16,-21-1-1-16,4 1 1 15,-5-1-1-15,3-2-1 16,0 5 1-16,5-3-1 16,-5 1 1-16,7 0-1 0,-2 2 2 15,5-2-2-15,-1-1 2 16,4 0 0-16,1 4 0 16,-1-4 0-16,4 1 0 15,3-2 0-15,-6 2 0 0,9-3 1 16,-3 5-1-16,1-5 0 15,2 0 0-15,-1 3 1 16,2-3-1-16,1 0 0 16,-1 0 0-16,-1 0 0 15,2 0 1-15,-1 0-1 16,4 0-1-16,-1 0 1 0,-2 0 0 16,2 0 1-16,0 2-2 15,0-2 1-15,3 0 0 16,-2 0 0-16,-4 0 0 0,3 3 0 15,0-3 0-15,0 2 0 16,-2-2 0-16,5 2 0 16,0-2 0-16,-1 0 1 0,1 0-1 15,0 0 0-15,-1 0 0 16,4 0 1-16,-4 0-1 16,6 0 0-16,-1-2 0 15,1 0 0-15,-1 2 0 16,6-3 0-16,-1 1 0 0,1-1 0 15,2 1 0-15,1-1 1 16,-4 0-1-16,5 2 0 16,4 1 0-16,-4-3 0 15,3 1 0-15,3 2 1 16,-1 0-1-16,1-3 0 16,-1 3 1-16,3 0-1 0,3 0 0 15,-3 0 0-15,2 0 0 16,-2 3 0-16,1-1 0 0,-1 1 0 15,-2 1 0-15,1 1 0 16,-4-2 0-16,0 2 0 16,-2-1 0-16,-3 1 0 15,0 0 0-15,-5 0 0 0,1 2 0 16,-1-2 0-16,-8 1 0 16,3-2 0-16,1 1 0 15,-1 4 0-15,-3-8 0 16,1 4 1-16,-3-2-1 0,-2 2 0 15,-1-5 1-15,-1 1 0 16,-1 4-1-16,0-5 1 16,-2 0 0-16,2 0-1 15,1 0 1-15,-4-6 0 16,-2 1 1-16,3-1-1 0,-5-1 1 16,-3 0 1-16,20-8 0 15,15-5 0-15,-5-2 1 16,-8 0-1-16,-4-3 2 15,-10 0-1-15,-13 3 1 0,-4 0-1 16,-8 4-1-16,0 1 1 16,-5 2-1-16,2 0 1 15,-7 0 0-15,4 0 0 16,-3 1 0-16,-2-2 0 0,1 4-1 16,0-3 1-16,0 1-1 15,-3-1 0-15,1-3-1 16,-1-2 0-16,0 1-1 15,1 1 0-15,-1-6 0 0,-4 4 0 16,2-3 0-16,-3 4 0 16,3-1 0-16,-4 2 0 15,-1 2 0-15,0 0 0 16,-3 1-1-16,0 3 0 16,1 2 0-16,-3 0 0 15,0-2-1-15,0-1 1 0,-3 4-1 16,1-1 0-16,-3-3 1 15,0 1 1-15,0-1-2 0,-3-1-1 16,1 2 1-16,0-1-1 16,-1-4 1-16,-2 5-1 15,-2-3 1-15,-1 2-2 16,-2-2 1-16,0 0 0 0,0 0 1 16,-6 3-1-16,2 0 0 15,-2-3 0-15,-2 3 0 16,-2 1 0-16,1 1 0 15,-4 1 1-15,-2-2-1 16,0 2 0-16,-4 1 1 0,-3 1 0 16,-1 2 0-16,-1-2 0 15,-4 1 1-15,-2 2 0 16,-2-1-1-16,-2 2 1 16,-6 1 1-16,2 0-1 15,-2-3 0-15,-3 2 0 0,-3 1 1 16,-1-4-1-16,0 2 0 15,-5 1 0-15,-2-2 1 0,-1 3-1 16,-5-2 0-16,3 3 0 16,-5-2 0-16,-2 3 0 15,-1 0 1-15,0 0-1 0,-4 0 0 16,-3 0 0-16,0 0 0 16,-5 3 0-16,-2-3 0 15,-4 5 0-15,-1-1 0 16,4-1-1-16,-1 3 1 15,1 1 0-15,-1-2 0 0,-2 2 0 16,4-2 1-16,2 3-1 16,-3-1 0-16,1-2 0 15,-5-1 0-15,-2 2 0 16,-2-2 0-16,-7 1 0 16,3-2 0-16,-2 2 0 15,0-1 0-15,-1-1 0 0,0-1 0 16,2 4 0-16,3-5 0 15,-2 2 0-15,0 0 0 0,-4-1 1 16,-2 4-1-16,-4-3 0 16,3-2 0-16,-6 1 0 15,-4 2 0-15,0-2 1 16,0 1-1-16,0 2 0 0,-1-3 0 16,1 0 0-16,2 1 0 15,-2 0 0-15,7-3 0 16,-2 0 0-16,4 2 0 15,-2-2 0-15,-2 0 0 16,1 3 0-16,3-3 0 0,-2 0 0 16,-5 1-1-16,7-1 1 15,-5 0 0-15,7 0 0 16,1 0 0-16,-2 0 0 16,-3 0 0-16,2 0 0 0,2 0 0 15,0 0 0-15,1 0 0 16,-2-1 0-16,0-2 0 15,4 1-1-15,2-4 1 0,0 2 0 16,4 1 0-16,-1 1 0 16,0-3 0-16,6-1 0 15,0 5 0-15,5-5 0 16,-1 1 0-16,-2 2 1 0,6 0-2 16,-1 2 2-16,2-2-1 15,0 0 0-15,3 1 0 16,0-1 0-16,-2 3 0 15,4-2-1-15,0 0 1 0,0-1 0 16,4 3 0-16,-4-2 0 16,1-1 0-16,0 1 0 15,-6 2 0-15,2-3 0 16,-3 1 0-16,-1 0 0 16,-2 2 0-16,2-3 0 15,-8 3 0-15,3-3 0 0,-2 3 0 16,0 0 0-16,-1-2 0 15,3 2-1-15,-2-2 1 0,-3 2 0 16,2-3 0-16,-2 3 0 16,3 0 0-16,-1-2 0 15,1 2 0-15,-6 0 0 16,3 0 0-16,1 2 0 0,-1 1-1 16,2 1 1-16,-1-1-1 15,-1 2 0-15,2 0 0 16,3-3 0-16,0 3 1 15,3-2-1-15,-4 1 0 16,4-4 0-16,-4 3 1 0,5-1-1 16,-4-2 1-16,0 3 0 15,-3 0 0-15,-2-3-1 16,0 1 1-16,0-1 0 16,-2 3 0-16,3 0 0 15,-4-1-1-15,3-2 1 0,0 3 0 16,0 0 0-16,3-3 0 15,-4 0 0-15,7 0 0 0,-6 3 0 16,1-3 0-16,-2 0 0 16,-1 1 0-16,-1-1 0 15,1 0 0-15,-1 2 0 16,1 2 0-16,-2-2 0 16,-3 1 0-16,3 2 0 0,0-1-1 15,-3 2 1-15,4-1 0 16,-5-1 0-16,1 4 0 15,1-1 0-15,3 0 0 16,-3-2 0-16,1 3 0 0,0-1 0 16,1 1 0-1,1-4-1-15,6 4 1 0,-4-6 0 16,4 4-1-16,0-1 1 16,5-3 0-16,-1 3 0 15,6-2 0-15,-3 0-1 0,5 1 1 16,2 1 0-16,-1-1 0 15,8 4-2-15,-5 0 2 16,2 4-2-16,-1-2 0 0,2 2-1 16,-4 3-1-16,-1 0-3 15,-7 0-4-15,2 0-6 16,-2 9-36-16,-5-4-24 16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1-04-04T08:31:24.549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92D050"/>
    </inkml:brush>
  </inkml:definitions>
  <inkml:trace contextRef="#ctx0" brushRef="#br0">21644 11497 322 0,'0'0'5'0,"0"0"4"15,0 0 1-15,0 0 2 16,0 0 2-16,0 0 0 15,0 0 0-15,0 0-1 16,0 0-4-16,0 0-3 0,0 0-2 16,11-3-2-16,-1 3 2 15,5 0-3-15,7 0 1 16,5 0 0-16,6 0 1 0,5 0-1 16,1 0 1-16,6 0-2 15,5 0 1-15,-3 0-1 0,2 0 1 16,6 0-1-16,0 0 1 15,5-5-1-15,2 1 0 16,2-1 1-16,1-1-1 16,4 0 0-16,2-2 0 0,-3-1-1 15,2 2 0-15,-3 5 1 16,-1-4-1-16,-4 5 0 16,-3-4 0-16,-7 5 0 15,0-3 0-15,-2 3 1 16,2 0-1-16,3-2 0 15,2-4 1-15,5 2-1 0,0-1 1 16,5 0-1-16,1 0 1 16,-3 1-1-16,-7-2 0 15,-5 4 1-15,-8-3-1 16,-5 5 0-16,-6 0 1 0,2 0-1 16,-1 0 1-16,2 0 0 15,2-3 0-15,3 1-1 16,6-3 1-16,2 2 0 0,-1-2 0 15,1 0 0-15,-2 0 0 16,-4 3-1-16,-5-4 1 16,-1 5 0-16,-3-5-1 0,0 4 1 15,-9 2-1-15,3-5 1 16,-2 2 0-16,0 1-1 16,-3-3 1-16,4 3-1 15,2-4 1-15,2 2-1 16,-2-3 0-16,0 4 0 15,-6-2 1-15,-1 1-1 0,-3-2 0 16,0 1 0-16,-5 3 1 16,-3 2-1-16,-2-3 0 15,0 0 0-15,-10 3 0 16,13-4 0-16,-13 4 0 0,17-8 0 16,-17 8 0-16,15-1 0 15,-6-4 0-15,2 4 0 0,-1 1 0 16,-3-3 0-16,2 3 0 15,-9 0 0-15,18 0 0 16,-7-2 0-16,-11 2 0 16,14 0 0-16,-2-3 0 0,-1 3 1 15,-1-3-1-15,-3 2 1 16,-7 1 1-16,13 0-1 16,-13 0 1-16,12-8 0 15,-12 8-1-15,0 0 1 16,7-11-1-16,-7 11 0 15,11-6-1-15,-11 6 1 0,12-10 0 16,-12 10 1-16,13-10 0 16,-13 10-2-16,4-15 0 15,-4 15 0-15,8-14 0 16,-8 3 0-16,0 1 0 0,2-2 0 16,1-5 0-16,-1 2 0 15,3-8 0-15,-2 4 0 16,2 1 0-16,0-2 0 0,0 3 0 15,-1 0 0-15,1 3 0 16,-2-1 0-16,5 2 0 16,-6 3 0-16,3-3 0 0,-5 3 0 15,1-2 0-15,-1 2 0 16,0-2 0-16,0 0 0 16,0-3 0-16,-1 2 0 15,-1 0 0-15,-1 1 0 16,1 0 0-16,2 2 0 15,0 10 0-15,-6-13 0 0,6 13 0 16,0 0 0-16,0 0 0 16,0 0 0-16,0 0 0 15,0 0-28-15,-5 8-53 16,5-8-11-16</inkml:trace>
  <inkml:trace contextRef="#ctx0" brushRef="#br0" timeOffset="1456.5042">14055 11546 273 0,'0'0'6'0,"0"0"2"0,0 0 3 16,0 0 0-16,0 0 3 15,0 0 0-15,0 5 0 16,0-5 1-16,0 0-2 15,0 0-4-15,0 0-2 0,0 0-1 16,0 0-2-16,0 0 1 16,0 0-3-16,0 0 1 15,0 0-2-15,0 0 0 16,0 0-1-16,0 0-1 0,0 0 0 16,0 0 1-16,0 10-1 15,0-10 1-15,0 0-1 16,0 0 2-16,10 7-1 0,-10-7 0 15,10 5 1-15,0-2 0 16,-2-1 1-16,7 1-1 16,3-3 1-16,4 3 0 0,5-3-1 15,2 2 1-15,7-2-1 16,-1 3 1-16,4-3-2 16,1 3 1-16,5-3 0 15,-1 1 0-15,4-1-1 16,1 3 1-16,1 2-1 15,5-5 0-15,2 3 1 16,5-2-1-16,-2 2 1 0,2-3-1 16,-2 3 1-16,2-3 1 15,-5 0-2-15,3 0 0 16,-5 0 0-16,-1 0 1 0,-4 0 0 16,5 0-1-16,-4 0 1 15,4 0-1-15,0 0 1 0,0 0 0 16,2 0-1-16,3 0 2 15,-3-3-1-15,-5 3 0 16,2-3 1-16,-1 2 0 16,-6-2-1-16,3 0 0 0,-8 1 0 15,0-1 0-15,0 3 0 16,1-1 0-16,1-2-1 16,-2 0 1-16,4 1-1 0,1 2 1 15,-2 0-1 1,-1-3 0-16,-1 0 1 0,-1 3-1 15,0-2 1-15,-4 2 0 16,-1 0 0-16,-3-3-1 16,7 3 1-16,-2 0-1 15,5 0 1-15,2 3-1 16,0-3 1-16,2 2-1 0,-4 1 0 16,-1 0 1-16,-3-3-1 15,-8 0 1-15,-6 0 2 16,0 0 0-16,-5 0 0 0,-2 0 2 15,-4 0-1-15,-3 0 2 16,-2 0-1-16,1-3-1 16,-2 0 0-16,1 1-2 0,-10 2 2 15,10-3-4-15,-10 3 0 16,0 0 0-16,12-1 0 16,-12 1 0-16,0 0 0 15,0 0 0-15,0 0 0 16,0 0 0-16,0 0-2 0,0 0-5 15,0 0-18-15,3 9-58 16,-15-1-2-16</inkml:trace>
  <inkml:trace contextRef="#ctx0" brushRef="#br0" timeOffset="3155.9941">16681 4275 272 0,'0'0'7'0,"0"0"2"16,0 0 6-16,0 0 1 0,4 0 3 15,-4 0 2-15,0 0 3 16,0 0 0-16,0 0-6 16,0 0-3-16,0 0-4 15,0 0-1-15,0 0-2 0,0 0-1 16,-7 3-1-16,7-3 0 16,0 0-1-16,-7-8 0 15,7-7 0-15,0-9-1 16,7-3 0-16,5-15-4 0,6-17 0 15,7-12 0 1,10-11 0-16,12-9 0 0,4-1 0 16,15 1 0-16,1-1 0 15,8 8 0-15,-2 12 0 16,5 11 0-16,-1 11 0 0,-4 8 0 16,-2 7 0-16,0 5 0 15,-9 5 0-15,-8 8 0 16,-7 5 0-16,-8 2 0 15,-9 2 0-15,-12 6 0 0,-8 2 0 16,-10 0 0-16,0 0 0 16,0 8 0-16,0-8 0 15,-7 10 0-15,7-10 0 0,-13 14 0 16,13-14 0-16,-10 5-56 16,5 3-31-16,5-8-2 15</inkml:trace>
  <inkml:trace contextRef="#ctx0" brushRef="#br0" timeOffset="3856.1715">18135 2881 441 0,'0'0'5'0,"0"0"3"16,-7-10 2-16,7 10 1 15,-8-9 1-15,8 9 1 0,-7-13-2 16,7 13-11 0,0 0 0-16,-10 0 0 0,8 13 0 15,2 8 0-15,2 9 0 16,5 5 0-16,9 2 0 16,-1 4 0-16,4 4 0 0,0-6 0 15,3-3 0-15,-1-9 0 16,-2-7 0-16,-5-3 0 15,-2-7 0-15,-12-10 0 16,13-7 0-16,-11-13 0 0,-2-2 0 16,0-8 0-16,0-2 0 15,0 0 0-15,2 2 0 16,-2 7 0-16,0 4 0 0,3 8 0 16,-3 11 0-16,12 0 0 15,-1 8 0-15,3 7 0 16,4 2 0-16,7 4 0 15,-1 1 0-15,6-5 0 16,0-2 0-16,1-3 0 16,-3-5 0-16,-3-5 0 0,0-2 0 15,-4-6 0-15,-5-8 0 16,-3-5 0-16,-5-3 0 16,-4-10 0-16,-4 0 0 0,0 0 0 15,-7-3 0-15,-3 2 0 16,2 6 0-16,-1 5 0 15,2 2 0-15,1 9 0 16,-1 5 0-16,7 6-16 0,0 0-46 16,-3 11-26-16,3 1-3 15</inkml:trace>
  <inkml:trace contextRef="#ctx0" brushRef="#br0" timeOffset="4546.8491">18871 2913 376 0,'0'0'7'16,"0"0"0"-16,0 0 3 15,-7-11 1-15,-1 11 0 0,-5 0-1 16,-1 0 1-16,-4 8 0 16,1 4-5-16,-3 4-3 15,5 4-2-15,0 2-1 0,8-2 1 16,4 1 0-16,6-3 0 15,9-2-1-15,6-4 1 16,3-8 1-16,7-4-1 16,4-2 1-16,-2-12 0 0,0-4 0 15,-4-2 0-15,0-5 0 16,-8 6 1-16,-8-4 0 16,-5 3 0-16,-5 6 0 15,-5-2-1-15,-2 6 0 0,7 10-2 16,-17-9 0-16,17 9-1 15,0 0 0-15,0 0 0 16,0 0 0-16,17-3 0 16,-1 3 1-16,5 0 0 15,6 3 0-15,1 1-1 0,1-1 0 16,1 5 0-16,-8-2-1 16,1 5 1-16,-6-2-1 15,-7 3 1-15,-5 0 0 0,-5 0 2 16,-4 0-1-16,-2-2 0 15,-3-3 1-15,-4-2 0 16,0-5-1-16,0-3 0 16,4-6-2-16,6-6-2 0,3-4-4 15,3-7-7-15,9-9-14 16,6 4-7-16,4-4-4 16,-1 2 5-16,3 6 11 0,-4-2 7 15,-4 8 12 1,-2 4 13-16,-9 10 15 0,-1-3 11 15,-4 10 2-15,0 0-5 16,0 0-7-16,0 0-8 16,0 0-6-16,7 13-4 15,-1 4-2-15,6 5-2 0,-4 6-1 16,7-2 0-16,-1 5-2 16,4-1-5-16,-3-6-11 15,5-5-28-15,5 4-35 0,-7-11-3 16</inkml:trace>
  <inkml:trace contextRef="#ctx0" brushRef="#br0" timeOffset="4742.2558">19594 2755 404 0,'0'0'4'0,"0"0"2"16,-12-3 0-16,2 3 1 16,3 0 0-16,-9 3 1 15,4 4 0-15,-2 5 0 16,-3 6-3-16,6 2-2 0,6 2-2 15,1 0 0-15,4 5 0 16,7-8 0-16,10 1-1 16,10-7-2-16,10 0-17 15,8-6-59-15,5-4-3 16</inkml:trace>
  <inkml:trace contextRef="#ctx0" brushRef="#br0" timeOffset="5089.5383">20183 2556 416 0,'0'0'5'16,"0"0"1"-16,-7-10 0 16,-3 8 1-16,0 0 0 0,-2 2-1 15,-3 0 1-15,-3 12 1 16,1 5-4-16,2 10-2 16,3 6 0-16,2 4-1 0,2 2 1 15,8 1 1-15,3-3-1 16,12-2-2-16,4-10 0 15,9-3-9-15,4 5-45 0,8-22-27 16,7-1-1-16</inkml:trace>
  <inkml:trace contextRef="#ctx0" brushRef="#br0" timeOffset="5778.0134">20380 2739 435 0,'0'0'5'0,"-11"8"-1"15,11-8 1-15,-12 10 0 16,12-10 1-16,-12 15 0 16,10-6 0-16,2 2 0 15,12-7-3-15,6 4 0 16,12-3-1-16,0-5 0 0,7-5-1 16,0-5 0-16,-5-3 0 15,-2-4-1-15,-10 0 0 0,-8 0 0 16,-12 2-1-16,-7 7 2 15,-13 6-1-15,-8 2 0 16,-8 7 1-16,5 6-1 0,-3 7 1 16,6-1 0-16,8 3 1 15,5 4-1-15,15-4-1 16,5-2 1-16,16-3-1 0,8-5 1 16,8-2 0-16,9-7 2 15,8-3-1-15,3-8 0 16,-2-7 2-16,-3-12-4 15,-3-7 0-15,-6-16 0 16,-11-7 0-16,-2-7 0 16,-15 1 0-16,-13 2 0 15,-4 8 0-15,-13 9 0 0,-7 12 0 16,-3 17 0-16,-8 15 0 16,1 12 0-16,2 10 0 15,5 13 0-15,8 7 0 0,7 4 0 16,10 0 0-16,8 1 0 15,11-2 0-15,9-8 0 16,9-3 0-16,5-11 0 0,5-6 0 16,3-10 0-16,0-7 0 15,-3-9 0-15,0-18 0 16,-4-14 0-16,-6-10 0 16,-3-11 0-16,-11-7 0 0,-5-8 0 15,-13 7 0-15,-5 7 0 16,-5 5-6-16,-13 21 2 15,-5 14 1-15,-6 23 1 16,2 14 5-16,-5 19 2 16,12 20 0-16,2 16-3 15,13 10-2-15,5 11 0 0,10-1 0 16,16-3 0-16,18 0 0 16,11-6 0-16,-4-8-79 15,27-13-10-15</inkml:trace>
  <inkml:trace contextRef="#ctx0" brushRef="#br0" timeOffset="16035.7603">24998 10887 101 0,'0'0'1'16,"0"0"3"-16,0 0-1 16,0 0 3-16,6 7 2 0,-6-7 3 15,0 0 3-15,0 0 0 16,9 10 1-16,-9-10-3 15,0 0 0-15,11 6-2 16,-11-6-1-16,0 0-2 0,12 9-3 16,-12-9-1-16,0 0 1 15,5 10 0-15,-5-10-1 16,0 0 1-16,2 8-4 16,-2-8-3-16,0 0-2 0,3 10-1 15,-3-10 1-15,0 0-1 16,0 10 1-16,0-10-2 15,0 0 6-15,0 0 4 16,0 0 5-16,0 0 3 0,0 0 3 16,0 0 5-16,0 0 0 15,0 0 3-15,10 0-1 16,-10 0-1-16,5-8-2 0,-5 8 1 16,7-14-5-16,-2 5-3 15,-2-6 0-15,0 3-3 16,-1-5 1-16,3 0-3 15,-3-5-1-15,3-2 0 16,0 1-1-16,3-5 1 0,-3 1-2 16,0-3 1-16,2 1 0 15,-2-1-1-15,-3-3 1 16,1 4-1-16,-1-3 1 16,1-1-1-16,-3 1-1 15,0-2 0-15,0-1-1 0,0-3 0 16,3 2-1-16,-1-7 1 15,3 1-1-15,-4-2 0 16,5-3 0-16,-1-3 1 0,0 3 0 16,-2-2 0-16,0-1 1 15,-3 3-1-15,0-3 0 16,0 6 0-16,-6-4 1 16,1 4-1-16,3-4 1 0,-1 4-2 15,1 1 0-15,2-6 0 16,0 3 0-16,2-4 0 15,3 3 0-15,6 0 0 16,-7-2 0-16,4 2 0 16,-4-3 0-16,1 2 0 15,1-1 0-15,-1 3 0 16,0-2 0-16,-4-1 0 0,3 1 0 16,-2 0 0-16,3-2 0 15,-3 0 0-15,-2 0 0 0,0 1 0 16,0-1 0-16,0 3 0 15,0 0 0-15,0 0 0 16,0 1 0-16,-2-2 0 0,-1-1 0 16,1 1 0-16,2 1 0 15,0-3 0-15,-2 1 0 16,2-1 0-16,0 2 0 16,-4-1 0-16,3-2 0 0,1-2 0 15,-3 2 0-15,-4-2 0 16,4 4 0-16,-2-3 0 15,-2-2 0-15,2-1 0 16,-2 6 0-16,1-6 0 16,-1 6 0-16,7-4 0 0,-5 2 0 15,5 2 0 1,0-6 0-16,0 6 0 0,0-6 0 16,0 2 0-16,0-1 0 15,0-1 0-15,0 1 0 0,0-1 0 16,-4 4 0-16,1-5 0 15,-2 2 0-15,-1 3 0 16,4-3 0-16,-3 1 0 0,5-3 0 16,-5 0 0-16,3 0 0 15,2-1 0-15,0 1 0 16,-5 0 0-16,5-1 0 0,-5 3 0 16,0 1 0-16,2 2 0 15,-4-2 0-15,2 4 0 16,-3-3 0-16,4 2 0 15,-2-1 0-15,-1 1 0 16,4-3 0-16,1 2 0 16,2-2 0-16,0 4 0 15,2-3 0-15,-2 0 0 0,3 0 0 16,-3 3 0-16,0 0 0 16,0-1 0-16,-3 3 0 15,1-1 0-15,-1 4 0 0,-1-4 0 16,-1 7 0-16,2-4 0 15,0 3 0-15,1 3 0 16,2-2 0-16,0 4 0 0,-3 0 0 16,3 2 0-16,0 1 0 15,0 2 0-15,0 2 0 16,-2-2 0-16,2 0 0 16,-3 2 0-16,1 0 0 15,-1-1 0-15,-1 3 0 0,4 0 0 16,-6 1 0-16,5 1 0 15,-3 0 0-15,2 1 0 16,2 0 0-16,-3 6 0 16,3-1 0-16,0 4 0 0,0-5 0 15,0 4 0-15,0-1 0 16,0 3 0-16,0 1 0 16,0 2 0-16,-2-4 0 15,2 1 0-15,-2 2 0 16,2-1 0-16,-3 2 0 0,3-2 0 15,-3-1 0-15,3 2 0 16,-2-3 0-16,0 7 0 0,2-2 0 16,0 11 0-16,-2-9 0 15,2 9 0-15,0 0 0 16,-4-12 0-16,4 12 0 16,0 0 0-16,0 0 0 0,0 0 0 15,0 0 0-15,0 0 0 16,-7-2 0-16,7 2 0 15,0 0 0-15,0 0 0 16,0 0 0-16,-13 0 0 16,2 4 0-16,-5 6 0 15,-4-2 0-15,-6 1 0 0,-10 3 0 16,-6 1 0-16,-8 4 0 16,-1-2 0-16,-11 1 0 15,-6-4 0-15,-2 2 0 0,-6 1 0 16,-2-5 0-16,-4 2 0 15,-4-2 0-15,-1 4 0 16,-5-3 0-16,-4 2 0 0,-3-3 0 16,-5-1 0-16,-5 4 0 15,-4-3 0-15,-3 1 0 16,-3-8 0-16,-3 6 0 16,0-5 0-16,1 4 0 15,-1-3 0-15,-1-3 0 0,5 3 0 16,1-5 0-16,0 2 0 15,2 1 0-15,-1 0 0 16,6-3 0-16,-7 0 0 16,-2 0 0-16,-1 0 0 0,1 2 0 15,-3-2 0-15,0 0 0 16,-2 0 0-16,0 0 0 16,0 0 0-16,4 0 0 15,3-2 0-15,-4 2 0 0,1 0 0 16,-2-3 0-16,3 3 0 15,0 0 0-15,-6 0 0 16,-1 3 0-16,2-1 0 16,-3-2 0-16,-3 0 0 0,0 5 0 15,0-5 0-15,-5 3 0 16,6-3 0-16,0 0 0 16,-3 1 0-16,0-1 0 15,1 3 0-15,-1-3 0 0,2 0 0 16,1 0 0-16,0 0 0 15,-1 0 0-15,4 0 0 16,-4 0 0-16,6-3 0 16,0 2 0-16,-3-2 0 0,3-2 0 15,2 3 0-15,1-1 0 16,-1-2 0-16,5 2 0 16,0 1 0-16,5 0 0 15,0-3 0-15,5 0 0 16,3-2 0-16,-2 2 0 0,6-1 0 15,3 2 0-15,2-2 0 16,0 1 0-16,3 2 0 16,-1 3 0-16,0 0 0 0,1 0 0 15,-2 0 0-15,1 6 0 16,2-4 0-16,1 4 0 16,0-2 0-16,8 2 0 15,3-1 0-15,4-1 0 0,6 1 0 16,3 1 0-16,10 0 0 15,1 2 0-15,0-1 0 16,2 3 0-16,5 2 0 16,-5 4 0-16,4-4 0 15,-1 6 0-15,0-1 0 16,3 2 0-16,2-1 0 0,6 2 0 16,-1-2 0-16,6-4 0 15,4 5 0-15,1 1 0 16,5 0 0-16,4 2 0 0,-3 1-2 15,7 2 1-15,0-1 0 16,-1 6 1-16,-1 1-1 16,4 0 1-16,-4 4 0 0,4-3 0 15,-2 0 0-15,4 2 0 16,5 2 0-16,-3-4 0 16,2 2 1-16,3 4-2 15,2-6 0-15,-1 10 1 0,-4-2-1 16,3 1 1-16,-2 2-1 15,0 1 1-15,-1 3-1 16,0 3 1-16,1-1 1 16,1-1 0-16,0 0 1 15,3 2-1-15,-2-3 1 0,-1 6 0 16,2-2-2-16,2 2 0 16,-3-2 0-16,0 10 0 15,-3-7 0-15,3 5 0 16,-2 4 0-16,2-7 0 0,-3 4 0 15,1-1 0-15,2 1 0 16,-2 1 0-16,2-1 0 16,-1-4 0-16,1 7 0 0,1-4 0 15,-1 1 0-15,0-1 0 16,0 0 0-16,-1 4 0 16,-1-1 0-16,2 1 0 15,-5 0 0-15,4 3 0 0,-3 1 0 16,2 1 0-16,2-1 0 15,-2-4 0-15,5 2 0 16,-2 0 0-16,4-3 0 16,0 1 0-16,0 2 0 0,0 0-2 15,4 1 1-15,-2 1 2 16,0 3-1-16,-2 1 2 16,0 2-2-16,0 4 0 15,0-1 0-15,-2 1 0 16,0 2 0-16,-2-2 0 0,4 1 0 15,0 0 0-15,0-1 0 16,0-3 0-16,0 3 0 16,0 0 0-16,0-3 0 0,0 3 0 15,0 0 0-15,0 0 0 16,0-3 0-16,0 3 0 16,0 1 0-16,0-3 0 15,0 4 0-15,-2 1 0 0,-1-3 0 16,1 2 0-16,2 0 0 15,0-5 0-15,-3 3 0 16,1-3 0-16,2-4 0 16,0 2 0-16,0-3-2 15,0 1 2-15,2-4 0 0,1-4 0 16,2 1 0-16,-3-2-1 16,4-2 1-16,-2-2-1 15,2-2 0-15,-4-3 0 0,0-4 0 16,1-2 0-16,2-4 2 15,-3-2-1-15,4-4 1 16,-4 0 1-16,0-4-1 16,1 0 2-16,0 0-3 0,-1-4 0 15,-2 4 0-15,0-5 0 16,2 0 0-16,-2 4 0 16,0-8 0-16,0 2 0 15,0-5 0-15,3 0 0 0,-1 3 0 16,1-7 0-16,1 4 0 15,2-5 0-15,-3 5 0 16,1-5 0-16,4 3 0 16,-1-4 0-16,1-1 0 0,-1-1 0 15,0-3 0 1,1 4 0-16,2-3 0 0,0-2 0 16,0 2 0-16,3-2 0 15,-1 1 0-15,3 1 0 16,-1-3 0-16,3 3 0 0,1-3 0 15,7-2 0-15,-2 1 0 16,7-2 0-16,-1-2 0 0,6 2 0 16,5-4 0-16,1 0 0 15,7 0 0-15,7 0 0 16,5 0 0-16,4-6 0 16,3 4 0-16,3 0 0 15,0-4 0-15,-6 4 0 0,-2 2 0 16,-4-3 0-16,-11 3 0 15,-7 0 0-15,-10 0 0 16,-8 3 0-16,-6-1 0 16,-8 1 0-16,-8-3 0 0,0 0 0 15,0 0 0 1,0 0 0-16,0 0 0 0,0 0 0 16,0 0-14-16,11-8-49 15,-11 8-23-15,0-12-2 0</inkml:trace>
  <inkml:trace contextRef="#ctx0" brushRef="#br0" timeOffset="16976.3815">12995 6822 329 0,'0'0'4'15,"0"0"3"-15,0 0 2 0,0 0 2 16,-11-10 2-16,11 10 1 16,-7-8-1-16,7 8 1 15,-12-4-6-15,12 4-2 0,0 0-3 16,-11 10-1-16,8 5-2 15,3 6 0-15,0 11 1 16,0 11 0-16,6 14 3 16,-4 10 1-16,4 8 1 15,0 8-1-15,0 5 1 0,-2 6-1 16,1 4 0-16,-5-2 0 16,3 4 0-16,-3-1-1 15,0 0 1-15,0 3 0 0,-3 0 0 16,1-1 0-16,-3 0 1 15,5-3-6-15,-5 1 0 16,2-5 0-16,3-3 0 16,-1-2 0-16,-2-7 0 0,1-3 0 15,-4-4 0-15,4-9 0 16,-1-4 0-16,0-5 0 16,1-10 0-16,0-2 0 15,2-7 0-15,0-9 0 0,0-2 0 16,-2-9 0-16,2-6 0 15,0-2 0-15,0-10-4 16,0 0-11-16,-4-12-20 16,-8-9-51-16,10-11-1 15</inkml:trace>
  <inkml:trace contextRef="#ctx0" brushRef="#br0" timeOffset="18288.3093">12995 6713 284 0,'0'0'6'0,"0"0"3"15,0 0 1-15,0 0 2 16,-6-10 1-16,6 10 0 16,-5-9 1-16,5-1 2 0,0-4-5 15,0 5-2-15,0-6-1 16,2-2 0-16,1 2-1 16,-1 3 1-16,-2-6 0 0,4 6 0 15,-4 0-1-15,0 1 0 16,0-1-2-16,0 0 0 15,0 0-1-15,0-3-1 16,0-5-1-16,2-1 0 0,2 2-1 16,2-3 0-1,-2-3 0-15,4-2 0 0,0 4 1 16,-4 1 1-16,4 2 1 16,-3 3-1-16,-3 5 1 15,-2 0 0-15,0 12 0 16,0-13 0-16,0 13-4 0,0 0 0 15,0 0 0-15,0 0 0 16,0 0 0-16,-5-8 0 16,5 8 0-16,-20 0 0 0,6 0 0 15,-9 3 0-15,-4 2 0 16,-10 2-2-16,-5 2 1 16,-6 2 0-16,1 2 1 15,4-3-1-15,3-1 0 0,6-2 0 16,4 1-1-16,10-6 0 15,6 6 0-15,3-3 0 16,11-5-1-16,-7 15 1 16,5 0 0-16,-1 5 0 0,3 7 1 15,0 4 0-15,0 7 0 16,0 7 1-16,0 7-1 16,3 5 0-16,1 9 0 15,1 6 0-15,0 5 0 16,3 2 0-16,-3 6 1 0,2-1-1 15,3-3 1-15,-2 6-1 16,2-7 1-16,-3 2 0 16,-2-1-1-16,1-2 1 15,-2 1 0-15,-1 2 0 0,-3-6 2 16,0 1-1-16,0 0 1 16,0-3 1-16,0-2-1 15,-3-5 1-15,1 1-1 0,-4-8-1 16,4 3-1-16,-1-6 1 15,-1-3-1-15,1-2 0 16,3-2 0-16,-6-6 0 16,6 1 0-16,0-3 0 0,4 1 1 15,-2-4 0-15,1 0-1 16,1 2 1-16,-4 0 0 16,3 2 0-16,-3-4-2 15,0 2 1-15,0 0 0 0,0-2 0 16,-3-4 0-16,1 3-1 15,-3-4 1-15,3 1-1 16,-2-3 2-16,3 0-1 16,-2 0 0-16,1-2 0 0,0-3 0 15,-2 2 0-15,4-3 0 16,-2-3 0-16,-1-4 0 16,1 0 0-16,0-2 0 15,-1 1 0-15,-3-5 0 0,5-1 0 16,-1 1 1-16,-1-4-1 15,3-9 0-15,-6 15 0 16,6-15 0-16,-2 10-1 16,2-10 1-16,0 0 0 0,0 0 0 15,14 0 1-15,8 0-1 16,4-10 1-16,16 0 0 16,11-4 0-16,17 1-12 15,4-1-70-15,13-4-3 16</inkml:trace>
  <inkml:trace contextRef="#ctx0" brushRef="#br0" timeOffset="19458.8021">24998 6228 238 0,'0'0'7'0,"0"0"4"0,0 0 3 16,0 0 1-16,0 0 0 16,0 0-1-16,8-6 1 15,-8 6-1-15,0 0-6 16,0 0-4-16,18-2-1 0,-6-1 0 16,8-4 1-16,5 2-1 15,10 0 0-15,2-2 0 16,0 2 0-16,-2 0 0 15,-6 3 0-15,-1-1-2 0,-11 3-2 16,-2 0-1-16,-15 0 1 16,0 0-1-16,8 5 1 15,-8 5-1-15,0 2 1 16,0 8 0-16,0 7 1 0,-2 8 0 16,2 10 1-16,-4 2-1 15,4 12 1-15,0 1 0 16,0 3 0-1,0 2-1-15,0 5-2 0,0-6-22 0,0-7-41 16,0 8-9-16</inkml:trace>
  <inkml:trace contextRef="#ctx0" brushRef="#br1" timeOffset="40135.6727">16775 9324 280 0,'0'0'6'0,"0"0"4"0,0-7 3 15,0 7 2-15,0 0 2 16,5-10 1-16,-5 10 2 16,0-10 0-16,0 10-5 15,0 0-4-15,0 0-1 0,-5-10-3 16,5 10-2-16,-7-6 0 16,7 6-1-16,-15-3 0 15,15 3-1-15,-17-3 0 16,6 3-1-16,-1 0 0 0,0 0-1 15,-1 0 0-15,-1 0 1 16,1 0-1-16,1 0 0 16,2 0 1-16,2 0-1 15,8 0 0-15,-12 0 0 0,12 0 0 16,-14 3 0-16,14-3-1 16,-11 3 0-16,4 3 1 15,-3 1-2-15,-2 1 1 16,1 0 0-16,1 1 0 0,-2 4-1 15,-3 1 1-15,2 1-1 16,4-3 1-16,-4 4 0 16,3-2 0-16,0 1-1 15,3-2 1-15,-4-1 0 0,2 1 0 16,2-1-1-16,-2-5 1 16,2 4-1-16,2-2 1 15,1 2-1-15,-1 1 1 16,2-3 0-16,-2 4-1 15,2 1 1-15,0-2 0 0,1 6 0 16,-2-3 0-16,0 3 0 16,3-4 0-16,-2-1 0 15,3 1 0-15,0-2 0 16,-2 1-1-16,2-2 1 0,0-2-1 16,0 3 1-16,2 1 0 15,-2-1 0-15,4-2 0 16,4 5 0-16,-3 0 0 0,3-3 0 15,-3 0 0-15,2 2 0 16,3-2 1-16,-2 0-1 16,-1-5 0-16,3 3 0 15,-3-3 0-15,4 3 0 0,-1-2 1 16,2 0-1-16,1-2 0 16,-1 2 0-16,3 0 0 15,-2 2 0-15,4-3 0 16,-5 1 0-16,3-4 0 15,-3 2 1-15,0-2-1 0,4 1 1 16,-2-2-1-16,-1-1 0 16,-1 0 1-16,4 1-1 15,-2-3 1-15,1 0 0 0,0 0-1 16,3 0 1-16,-4 0-1 16,6 0 1-16,-5 0-1 15,3 0 1-15,-1 0-1 16,-1-3 1-16,1 1 0 0,-5-3-1 15,6 3 1-15,-6-3 0 16,-1 3-1-16,3-4 1 16,0 2-1-16,1-1 1 15,-2 0 0-15,0 0-1 0,1-3 1 16,-1 3-1-16,-1 0 1 16,2 1 0-16,-1-5-1 15,-3 5 1-15,1-1 0 16,-2-3 0-16,1 1 1 15,3-1-1-15,-3-4 1 16,2 5-1-16,-4-5 1 0,1 0 1 16,-1 1-2-16,-2-2 1 15,3 1-2-15,-4-1 0 0,0 1 0 16,-1 0 0-16,-1 0 0 16,-3-3 0-16,2 0 0 15,-2-3 0-15,2 1 0 16,-2 0 0-16,0 0 0 0,0-3 0 15,-2 3 0-15,2-1 0 16,-2 0 0-16,-4 1 0 16,5 3 0-16,-4-3 0 0,2-1 0 15,-1 3 0-15,-3 0 0 16,5 0 0-16,-6-2 0 16,4 2 0-16,0 0 0 15,-1 1 0-15,-3 1 0 16,-1 1 0-16,3-1 0 15,-3 1 0-15,0 2 0 0,9 10 0 16,-17-17 0-16,9 12 0 16,8 5 0-16,-14-13 0 15,14 13 0-15,-18-7 0 0,8 1 0 16,3 3 0-16,7 3 0 16,-18-11 0-16,9 8 0 15,2-1 0-15,-6 1 0 0,5-2 0 16,-1 2 0-16,0-2 0 15,9 5 0-15,-16-4 0 16,16 4 0-16,-14-5 0 16,14 5 0-16,-14-3 0 0,14 3 0 15,-12 0 0-15,12 0 0 16,-10-2 0-16,10 2 0 16,-12-2 0-16,12 2 0 15,-13 0 0-15,4 0 0 16,1 0 0-16,-5 2 0 15,1 0 0-15,0-2 0 0,1 3 0 16,-1-1 0-16,-3 1 0 16,3 1 0-16,2-4 0 15,-1 5 0-15,-1 1 0 0,3-1 0 16,-7 2 0-16,-2 1 0 16,4-2 0-16,-4 5 0 15,0-1 0-15,-2 0 0 0,7-3 0 16,0 0 0-16,3-1 0 15,3 1 0-15,7-7 0 16,-17 12 0-16,17-12 0 16,-11 14 0-16,4-6 0 0,-1 4 0 15,-2 2 0-15,6-4 0 16,-4-1 0-16,3 6 0 16,-3-3 0-16,-1 0 0 15,4 0 0-15,-3 5 0 16,0-5 0-16,1 5 0 15,-2-2 0-15,0-1 0 0,2 2 0 16,2 0 0-16,-2 0 0 16,2 2 0-16,2-4-2 15,-2 3 2-15,2-2-1 0,1-1 1 16,0 4-1-16,0-3 0 16,2 0 1-16,0 2-1 15,0-2 0-15,2-3 0 0,2 3 0 16,2 0 1-16,4 0-1 15,-3-3 1-15,5 4-1 16,-1-7 0-16,1 6 1 0,1-2 0 16,-1-4-1-16,3 3 1 15,0 1 0-15,-1-5-1 16,2 2 1-16,1 0 0 16,0-1 0-16,1 1 0 15,-2-2-1-15,4-1 1 16,-2 0 0-16,0 0 0 15,2-1 0-15,2-4 0 0,1 1 1 16,-3 0-1-16,5-3 0 16,-4 0 0-16,2 0 0 15,0 0 1-15,-1 0-1 0,-2-3 0 16,2-2 1-16,-4-1-1 16,-2 2 0-16,3-4 1 15,-2 1-1-15,0-3 1 0,-2 0-1 16,0 1 0-16,0-3 1 15,2 1-1-15,-2-4 0 16,-2 3 0-16,1-3 1 0,-1 3-1 16,-2-1 0-16,-1 4 1 15,2-4-1-15,-5 1 1 16,0 2-1-16,-3 2 1 16,3-4-1-16,-3 1 0 15,1-1 1-15,-1 0-1 16,2-2 0-16,-2-2 1 0,2-2-1 15,2-1 1-15,-4-6-1 16,-1 6 2-16,-1-4-2 16,-2 2 0-16,0-3 0 15,0 2 0-15,-5 5 0 0,1 0 0 16,-4 0 0-16,0 1 0 16,3 4 0-16,-2-3 0 15,2 1 0-15,-3 1 0 0,1-1 0 16,1 1 0-16,0-1 0 15,-1-3 0-15,-1 3 0 16,-4-1 0-16,0 3 0 0,-1 0 0 16,-2 2 0-16,0 2 0 15,-6 1 0-15,2-1 0 16,-1 7 0-16,0-2 0 16,0 0 0-16,-3 3 0 15,3 0 0-15,1 0 0 16,-2 0 0-16,1 0 0 15,2 0-2-15,-5 0 1 16,0 0 0-16,4 3-1 0,-6 0 0 16,3 0-2-16,1 1-1 15,0 1-2-15,2-1-6 0,3 1-12 16,2-7-45-16,3 4-13 16</inkml:trace>
  <inkml:trace contextRef="#ctx0" brushRef="#br1" timeOffset="44246.2978">16663 9747 157 0,'0'0'6'0,"0"0"3"0,-2-7 3 16,2 7 2-16,0 0 1 15,0 0 3-15,0-7 1 16,0 7 1-16,0 0-3 0,0 0-2 16,0 0-1-16,0 0 0 15,0 0-2-15,0 0 0 16,0 0-1-16,0 0-1 15,0 0 0-15,0 0-3 0,0 0 0 16,0 0-1-16,0 0-1 16,0 0 0-16,0 0 0 15,0 0 0-15,0 0-1 16,-3-12 1-16,3 12-1 0,-5-13-2 16,5 13 1-16,-2-14-1 15,2 14 0-15,-5-16-1 16,5 6 0-16,-2 0 0 15,2 1 1-15,0-1-1 16,0 0 1-16,0-2-1 0,0 2 1 16,0-4 0-16,0 5-1 15,0-1 1-15,0-3 0 16,0 13-1-16,0-17 1 0,0 17-1 16,0-12 1-16,0 12-1 15,0-13 1-15,0 13 0 16,0-13-1-16,0 2 0 15,0 11 1-15,0-15-1 0,0 4-1 16,0 2 1-16,0-1-1 16,0 0 1-16,0 1-1 15,0-1 1-15,0 0-1 16,0 0 0-16,0 0 1 16,0 1-1-16,0-2 1 0,0 1-1 15,0-5 1-15,0 3-1 16,0-3 0-16,2 3 0 15,-2-3 0-15,3 2 0 16,-1 1 0-16,0 0 0 0,0 1 0 16,1-1 0-16,0 2 0 15,-1 1 0-15,-2-1 0 16,2 0 1-16,-2-2-1 16,4-1 1-16,-2 1 0 0,-2-4-1 15,3 2 0-15,-1-1 1 16,0 3 0-16,-2-1-1 15,3 4 0-15,-1-4 0 0,0 2 0 16,1 5 0-16,-1-5 0 16,-2 2 0-16,3-4 0 15,-1 4 0-15,-2-3-1 16,4 0 1-16,-2-6 0 0,3-1 0 16,-3 3 0-16,1-2-1 15,2 1 1-15,-1 0 0 16,1 4 0-16,-1 1 0 15,0 0 0-15,-1-1 0 16,2 6 0-16,-3-6 0 16,3 1 0-16,-3 0 0 0,1 0 0 15,2-4 0-15,0-3 0 16,2 4-1-16,-2-3 1 16,0-2 0-16,0 3 0 0,1 2-1 15,-2 0 2-15,-1 0-1 16,-1 3 1-16,1 0-1 15,0 2 0-15,-3-4 2 16,4-1-1-16,-2-2 0 0,1 1 0 16,-1-1-1-16,1-1 1 15,2-1 0-15,-2-1-1 16,-1 2 0-16,3 3-1 0,0 1 1 16,0-4 0-16,-4 6 0 15,6-3 0-15,-5 6 0 16,1-8 0-16,-1 5 0 15,0-2-1-15,2-1 1 16,2 0 0-16,-4 0-1 0,4-4 1 16,1 3 0-16,-4 1 0 15,2 3 0-15,-1 0 0 16,-4 2 0-16,5 1 1 0,-5-2-1 16,2 4 0-16,2-3 0 15,-2-2 0-15,3 2 0 16,-2-4 0-16,1 3-1 15,4-4 0-15,-4 2 1 0,5-3-1 16,-2 0 1-16,0 1 0 16,-2 3-1-16,0-3 1 15,1 3 0-15,-2 0 0 16,1 2 0-16,-2-2 1 0,1-4-2 16,1 4-1-16,1-3 1 15,-1-2 0-15,2 2 0 16,0-2-1-16,0-3 1 15,4 2 0-15,-4 3 1 16,-2 3 0-16,0-1 1 0,1 4-1 16,-2-1 1-16,-1 3-1 15,-1-3 1-15,1-2-1 16,2-1 0-16,-3-2 0 0,3-2 0 16,3-1 0-16,2-1 0 15,-1-1 0-15,2 2 0 16,1 1-1-16,-3 5 1 15,0-3 1-15,0 2-1 0,-2 3 1 16,-2 1 0-16,0-1-1 16,3 0 1-16,-5-2-1 15,4-4 1-15,2-1-1 16,2 0 0-16,-1 0 0 0,2 0 0 16,1 4 0-16,-4-3 0 15,1 4 1-15,-2 0-1 16,-1 2 0-16,-2 0 0 15,2 0-1-15,-1-2 1 16,6-3-1-16,-1-5 0 0,8 0 0 16,-2-5 0-16,6 4 0 15,-2-2 0-15,0-2 1 16,-2 3 0-16,4 2 0 0,-7 3 0 16,-4 0 0-16,2-1-1 15,-1 0 1-15,-1 4 0 16,1-3-1-16,-1 2 0 0,4-7-1 15,3-1 0-15,4 4 0 16,-7-2-1-16,0 7-1 16,-2 2-6-16,-1 2-11 15,-1-11-49-15,-1 14-10 16</inkml:trace>
  <inkml:trace contextRef="#ctx0" brushRef="#br1" timeOffset="46829.4973">17200 7181 61 0,'0'0'7'15,"0"0"9"-15,0 0 1 16,0 0 2-16,0 0 2 16,0 0 1-16,0 0 0 15,0 0-2-15,0 0-4 0,5-12-9 16,0-1-2-16,8 1 2 16,4-5-3-16,1 0-1 15,4-4 2-15,6-3 0 16,2 1 0-16,-4-1-2 0,7-1 1 15,-1 5-2-15,-2-3 1 16,-6 4 0-16,6-3 0 16,-5 5 1-16,3-6 0 15,5 0 0-15,-3-1 2 0,8 2-2 16,0-4 0-16,6 2 0 16,-1-1-1-16,-1-1-1 15,-2 6 0-15,0-3-1 16,-3 5 0-16,-4-1-1 0,-1 7 2 15,-2-3-2-15,0 2 1 16,-1 4-1-16,4-4 0 16,-4 5 1-16,5-7-1 15,6 6 0-15,1-3 0 16,1 2 1-16,1 0-1 0,2 0-1 16,-5-1 1-16,6 5 0 15,-6-3 0-15,-3 5 0 16,3-1 0-16,-3-1 0 0,0 0 0 15,0 0 1-15,4 1-1 16,1-2 0-16,0 0 1 16,5-1-1-16,-5 4 0 15,3-4 0-15,-6 3 1 0,10 1-1 16,-12-2-1-16,-3 1 2 16,3 0-1-16,-4 1 0 15,5-2 0-15,-4 2 1 16,3-2 0-16,0 1-1 0,11 2 1 15,-1 3 0-15,-2 0-1 16,1 0 0-16,0 0 0 16,-2 3 0-16,-3 2 0 15,1 2 0-15,-5-2 0 0,-7 1 0 16,4 0 0-16,2-5 1 16,-2 4 0-16,1-2 0 15,5-3 0-15,-7 0 0 16,6 3 0-16,3-3 0 0,-5 0 0 15,0 0-1-15,0 2 1 16,1-2-1-16,-5 2 1 16,1 1 0-16,-1-1-1 15,-1 1 2-15,2 2-1 0,1-3 0 16,1-2 0-16,3 2 1 16,1-2-1-16,-4 3 0 15,5-3-1-15,-8 0 0 16,4 0 0-16,-8 3 0 15,-1-3 0-15,-4 2 0 0,-6 3 0 16,4-3 0-16,-4 1 0 16,3 1 1-16,0 1 0 15,4-2 0-15,0 2 0 16,3-1 0-16,1 2 0 0,-6 2 0 16,4-2 0-16,-2 2-1 15,-6 0 0-15,-1 0 1 16,-3 1-1-16,-1-1 1 0,2 2 0 15,1-6 0-15,-2 4 0 16,4-1 1-16,4 3-1 16,0-3 1-16,2 1-1 15,-4-1-1-15,2 3 1 0,2-2-1 16,-2 2 1-16,1-5-1 16,-6 5 0-16,4-6-1 15,-5 6 1-15,6-2 0 16,-3 1 0-16,1 3 0 0,2-1 0 15,0-2 0 1,1 2 0-16,2 4 0 0,-2-5-1 16,-1-1 1-16,2 1 0 15,-5 3 0-15,-3-1-1 0,0-2 1 16,-2 2 0-16,-2 1 0 16,1 0 0-16,2 1-2 15,-2 1 4-15,3-3-4 16,1 6 2-16,2-1 0 0,2-2 0 15,-4 3 0-15,2 2-1 16,-5-1 1-16,2 0 0 16,-4 1 0-16,1 3 0 15,-2 0 0-15,6 0 0 0,3 2 0 16,-7 0 0-16,5 0-2 16,0 0 2-16,5-1 2 15,-4 7-2-15,3-4 0 16,-6 0 0-16,0 1 0 0,0-2 0 15,4 7 0-15,-7-4 0 16,1 3 0-16,2-1 0 16,1-2 0-16,0 3 0 15,-1 1 0-15,-3-4 0 0,2 1 0 16,1 0 0-16,-5-3 0 16,2 3 0-16,-5-3 0 15,3 3 0-15,1-5 1 16,-1 4 1-16,-2 2 0 0,0-2 0 15,0 0 1-15,3-1-1 16,-1 2 0-16,-2-1 2 16,0 1-1-16,2-3-1 15,-4 0-1-15,0-2 0 0,-1 0 1 16,3-3-1-16,-3 1 0 16,-1-1 0-16,-3 0 0 15,3 0 0-15,-1 0 0 16,0 3 0-16,-3 0 0 15,1 0 0-15,-1 2 0 0,0 0 0 16,3 1 0-16,-1-1-1 16,-2 0 0-16,0 0 0 15,3 0 0-15,0-4 0 0,-4 1 0 16,5-3-1-16,-2 1 1 16,-3-5 0-16,3 3 1 15,-2-3-1-15,0 1 1 16,0 1 0-16,-2 1-1 0,3 0 1 15,-3-3-1-15,3 3 1 16,-3-5 0-16,0-3-1 16,0 3 1-16,0-2 0 15,0-3 0-15,0 2 0 0,0-3 0 16,0 3-1-16,0-3 1 16,0-1-1-16,0-8 0 15,0 16-2-15,0-16 0 16,-3 18-1-16,3-18-2 0,0 10-8 15,0-10-22-15,-7 7-37 16,7-7-5-16</inkml:trace>
  <inkml:trace contextRef="#ctx0" brushRef="#br1" timeOffset="49858.039">16457 9597 206 0,'0'0'4'0,"0"0"-2"16,0 0-1-16,0 0 1 0,0 0 2 15,0 0-1-15,0 5 0 16,5 10 2-16,-2-3-3 16,6 8 1-16,-1 4 2 15,2 6-1-15,2 5 1 0,1-1-1 16,2 4 1-16,2-1 1 15,-2 5-2-15,3-2 0 16,-1-4-1-16,5-1 1 16,-4-4-1-16,1 0 0 0,1-4 0 15,3 1 1-15,-6-1 1 16,3 0-1-16,-3-2 2 16,3 3 0-16,-4-4 0 15,3 3 2-15,-1-2 0 16,0 3-2-16,1-4 0 0,3 3 0 15,-3-2-2-15,7 3 0 16,-4-4 0-16,3 1-1 16,0-1-1-16,-3-1-1 15,1 2 1-15,-3-3-1 0,-2 0 0 16,2-5 0-16,2 6 0 16,-8 0 0-16,4-1 0 15,-2-3 0-15,2-2 0 0,3 6 1 16,-2-3-1-16,1-1 0 15,0-1 0-15,-3 2 0 16,3-1 0-16,0 1 0 16,-2 0 0-16,-1 0 0 15,3 0-1-15,-3 2 1 16,3 0 1-16,0 1 0 0,0-1 0 16,-1-2 1-16,2 0-1 15,1-1 0-15,-3-1 0 16,2-3 1-16,1-1-2 0,1 1 0 15,-1-3 0-15,-2 4 0 16,0-3 0-16,-1 1 0 16,2 1 0-16,-1-1 0 15,-1 1 0-15,1 1 0 0,0-3 0 16,2 1 0-16,1 1 1 16,-1-3-1-16,-1 0 0 15,3-2 0-15,-4 0 0 16,0-3 0-16,-4 1-1 0,0-1 1 15,1 1-1-15,-1-1 0 16,-2 1 1-16,1-1-1 16,2 1 1-16,1 1-1 15,-1 1 1-15,6 0 0 0,-1 0-1 16,-2-1 1-16,2 5 0 16,6-4-1-16,-3-1 2 15,0 4-2-15,2-3 0 0,-2-2 0 16,-3 1 0-16,0-1 1 15,1-2-1-15,-6 5 1 16,4-5-1-16,-2 5 0 16,1-1 1-16,0 1-1 15,2-2 1-15,0-1 0 0,1-1 0 16,2 1-1-16,0-4 2 16,0 3-2-16,-5-1 1 15,6-2-1-15,-3 1 0 16,5 0 0-16,-6-2 0 0,2 2-1 15,1-1 1-15,0-1 0 16,5 2-1-16,-2-2 2 16,-1-3-1-16,0 2 1 15,0 0-1-15,0-2 0 16,1 2 0-16,-6 2 1 0,4-4-1 16,-4 2 0-16,2 0 1 15,1 2-1-15,0-2 0 0,5 0 1 16,-2 0-1-16,1 1 0 15,4 0 1-15,-3-1-1 16,-1-2 0-16,1 3 0 16,0 0 0-16,-3-2 0 0,3-1 0 15,-3 3 1-15,1-3-1 16,0 2 0-16,2-2 0 16,-4 0 0-16,4 0 0 15,0 0 0-15,2 0 0 0,1 0 1 16,-1 0-1-1,0 0 0-15,3 0 0 0,2 0 0 16,-2 0 0-16,2 0 0 16,-1 0 0-16,-2 3 1 15,1-3-1-15,-3 0 0 16,3 0 0-16,-5 0 1 0,0 0-1 16,0 0 0-16,-1-3 1 15,4-2-1-15,-4 4 1 0,1-2 0 16,0-2 0-16,0 2 0 15,-3 0 0-15,1 1 0 16,-1 0 0-16,-4 0-1 0,6-4 2 16,-4-2 0-16,-2 4-1 15,4-4 1-15,-4 2-1 16,0 0 1-16,3-4-1 16,-1 3 0-16,-5 1 0 15,2 2-1-15,3-3 0 0,-3 1 0 16,3 1 1-16,-2-2-1 15,0 2 0-15,5 0 0 16,-5-3 0-16,5 1 0 16,-3 0 0-16,-3 1 0 15,5-3 0-15,-2 1 0 16,0-2 0-16,2 0 0 0,-2 0 1 16,-2 1-1-16,3-1 0 15,-3 0 0-15,0 0 0 0,-3-1-1 16,1 2 1-16,0 2 1 15,-1-6-1-15,2 1 0 16,0-1-1-16,3-1 1 0,3 1 0 16,-1-2 0-16,0 3 0 15,-2-3-1-15,2 2 1 16,0 2 0-16,-6-1 0 16,4 1 0-16,-6-1 0 15,1 3-1-15,0-5 1 16,0 2 0-16,2 0 0 0,-1-1 0 15,4-2 0-15,-4 1 0 16,2-3 0-16,2 1 0 16,0-1 0-16,-3 2 0 15,3 0 0-15,-3 0 0 16,1 1 0-16,-4 2 1 0,-1-1-1 16,-1 0-1-16,1 3 0 15,-6-5 1-15,5 1-1 0,4-1 0 16,-2-4 1-16,4-4-2 15,-2 3 2-15,3-5 0 16,0 4 1-16,1-5-1 16,-5 3 1-16,-1 1-1 0,2 2 1 15,-4 1 0-15,0-6 0 16,-1 6 0-16,0-4 0 16,2 1 0-16,3-3-1 15,-5 1 1-15,5-2-1 0,-2-1 1 16,1 3-1-16,0-3 0 15,0 6 1-15,2-3-1 16,-4-1 0-16,-4 3 0 16,4-1 1-16,-6-2-1 15,1 1 0-15,-1-1 1 16,0-5-1-16,1 3 1 0,2-3-1 16,-2 1 1-16,-1 1-1 15,1 1 0-15,-4 0 1 0,2 1-1 16,0 2 1-16,-3-1-1 15,0 3 1-15,-1-2 0 16,-1-5-1-16,3 5 1 0,-2-3-1 16,1 0 0-16,-1-5 1 15,1 2-1-15,2 0 0 16,-1 0 1-16,-1 1-1 16,0-1 0-16,-4 3 1 15,4-1-1-15,0 4 0 16,-3-1 0-16,-3-1 1 0,3 5-1 15,-3-7 1-15,1 6-1 16,-3 0 0-16,2-3 1 16,-2 3-1-16,5 0 0 15,-2-3 0-15,0 2 0 16,2 1 1-16,-3 0-1 0,0-3 0 16,1 5 1-16,-1-2 0 15,-2 5-1-15,0-6 1 0,0-1 1 16,0 5-1-16,0-7 0 15,0 1 0-15,-2 1 0 16,2-1 0-16,0-5 0 16,0 3-1-16,0 0 0 0,0 3 1 15,0-2-1-15,-3-1 2 16,3 7-2-16,-2-5 0 16,0 8 0-16,2-1 0 15,-5-2 0-15,-1 6 0 0,1-3 0 16,0-1 0-16,-2 1 0 15,0 2 0-15,1 0 0 16,-1 3-5-16,2 2-9 16,5 10-22-16,-20-10-48 15,20 10-2-15</inkml:trace>
  <inkml:trace contextRef="#ctx0" brushRef="#br1" timeOffset="56556.4396">24733 11289 38 0,'0'0'5'0,"0"0"3"16,0 0 5-16,0 0 4 15,0 0 2-15,0 0 4 16,0 0 0-16,10-3-2 0,0 1-1 16,7-1-5-16,-2 3-5 15,3-2-2-15,1-4-4 16,1 5-1-16,3-2-1 15,-4 0-1-15,4 1 1 16,-9-1-1-16,2 3 0 0,-2-1 1 16,-3 1 1-16,-11 0 0 15,14 0 0-15,-14 0 2 16,0 0-1-16,0 0 1 16,0 0 0-16,0 0-3 0,0 0-2 15,0 0-8-15,0 0-14 16,0 0-33-16,0 0-9 15</inkml:trace>
  <inkml:trace contextRef="#ctx0" brushRef="#br1" timeOffset="60267.2048">17292 7474 65 0,'0'0'2'15,"0"0"0"-15,0-16 2 16,0 4 1-16,0-2 5 15,0-3 2-15,3-3 5 0,-1-4 1 16,3 5-1 0,-2-1 0-16,2 3-4 0,-3-5 0 15,3 4-5-15,-2-1-4 16,2-1-1-16,5-7-3 16,2-5 1-16,3-9 1 0,10 0 1 15,0-1 1-15,7-8-1 16,0 8 1-16,5-3-1 15,1 6-2-15,-3 7-3 16,-3 7-3-16,-2 5 0 0,2 5-3 16,-7 4-1-16,8 2 0 15,-8 4-3-15,2-1-3 16,0-3-13-16,2 4-19 16,-1-5-5-16</inkml:trace>
  <inkml:trace contextRef="#ctx0" brushRef="#br1" timeOffset="60398.1479">18030 6684 123 0,'0'0'7'0,"8"-8"4"15,4-7 2-15,14 3-1 16,-4-8-1-16,18 2-12 0,3-1-12 16,8-9-22-16,11 9-17 15</inkml:trace>
  <inkml:trace contextRef="#ctx0" brushRef="#br1" timeOffset="61833.8652">20079 6379 151 0,'0'0'6'0,"0"0"3"16,-5 0 7-16,5 0 5 15,0 0 4-15,0 0 2 16,0 0 3-16,0 0 1 16,0 0-3-16,0 0-4 0,0 0-4 15,-2-15-4-15,2 0-3 16,-3-5-2-16,3-14-1 16,0-9-3-16,10-11 1 0,5-11-1 15,7-9 0-15,10-5-1 16,6-1-1-16,4 1-1 15,5 5-1-15,3 9-1 16,3 8 0-16,-7 16-2 16,0 2 1-16,-6 10-1 0,-1 5-1 15,-8 4 1-15,-1 5 0 16,-4 5-1-16,-8 4 1 16,-6 0-1-16,-4 4 2 0,-8 2-1 15,0 0 0-15,0 0 0 16,0 8-2-16,-4 1-3 15,-5 3-4-15,-3 0-16 16,-1 10-57-16,1-9-1 16</inkml:trace>
  <inkml:trace contextRef="#ctx0" brushRef="#br1" timeOffset="62742.5227">20862 5071 342 0,'0'0'5'0,"0"0"2"16,0 0 1-16,0 0 2 0,0 0-1 15,3 12 2-15,-3 0-1 16,0 5 1-16,0 7-5 16,2 0-3-16,3 8-1 15,5 3 0-15,0-3-1 16,5-3-1-16,0 0 1 0,0-8-2 15,2-3 1-15,0-8 1 16,-1-3-1-16,-2-7 1 16,-3 0 0-16,-2-10 1 0,-1-7 0 15,-1-3 0-15,-1 0 0 16,-5-5 0-16,2 8 1 16,-3-1-3-16,0 4 0 15,0 14 0-15,0 0-1 0,0 0 1 16,10 14-1-16,-4 1 0 15,8 3-1-15,-2 2 2 16,8-1 0-16,3-1 0 16,1-8 1-16,4-3-1 15,-1-7 1-15,3-3 0 0,-3-6 1 16,-2-9 0-16,0-6 1 16,-9-6 0-16,1-2 0 15,-8-6 0-15,-2 4 0 16,-1 2 0-16,-6 2-1 15,0 7 0-15,-3 1-2 0,-4 13-1 16,-1 6-2-16,8 3-5 16,-21 10-6-16,17 5-14 15,-8 6-44-15,8-3-11 0</inkml:trace>
  <inkml:trace contextRef="#ctx0" brushRef="#br1" timeOffset="63244.9797">21605 5092 279 0,'0'0'6'0,"0"0"2"0,-5-4 2 15,5 4-1-15,-20 0 4 16,5 0-1-16,0 0 1 16,-1 3 0-16,-5 1-4 0,3 5-5 15,4 2-1-15,2 2 1 16,7 0-4-16,2-1-2 15,3 0 1-15,6 0 1 0,8-5-1 16,0-2 2-16,4-2 0 16,3-3 2-16,-5-8 0 15,2 1 0-15,-3-5 2 16,-5 0 0-16,-5-3 1 0,-3 0 0 16,1 1 1-16,-3 0 0 15,0 4-1-15,0 0-2 16,0 10-1-16,-5-9-2 15,5 9 0-15,0 0-1 0,12-3-1 16,1 3-1-16,2 0 2 16,2 0-2-16,6 0 2 15,-1 0-1-15,0 3 1 16,-2-1-1-16,-3 5 0 0,-4-4 1 16,-3 2 0-16,-10-5 1 15,10 2 1-15,-10-2 0 16,0 0-1-16,-5-5 0 15,5 5 0-15,-12-22-1 16,5 10-3-16,1-8-5 0,6 2-8 16,0-2-8-16,6-1-22 15,10 3-21-15,2-3-15 16</inkml:trace>
  <inkml:trace contextRef="#ctx0" brushRef="#br1" timeOffset="63400.7246">21966 4816 336 0,'0'0'3'0,"0"0"0"15,0 0 0-15,0 0 0 16,9 0 2-16,-9 0-1 0,0 14 0 16,0-1 1-16,0 7-3 15,0-1-1-15,3 3-7 16,-3 4-8-16,3-7-21 16,9 1-36-16,-5-5-5 15</inkml:trace>
  <inkml:trace contextRef="#ctx0" brushRef="#br1" timeOffset="63594.6587">22125 4850 346 0,'0'0'2'0,"0"0"2"0,-12 0 0 16,0 5 1-16,-4 5 0 16,-3 2 1-16,4 3-1 15,-3 3 1-15,8 2-3 0,5-3-1 16,5 3-1-16,10-6-2 15,9-4-3-15,11-5-10 16,8-5-29-16,10-2-30 16,-4-11-4-16</inkml:trace>
  <inkml:trace contextRef="#ctx0" brushRef="#br1" timeOffset="64195.4822">22513 4630 378 0,'0'0'6'0,"0"0"1"15,0 0 3-15,0 0 0 0,0 0 1 16,-5-10-1-16,5 10 0 16,0 0 0-16,0 0-4 15,5 12-3-15,0 3-3 16,5 5 1-16,5 4 0 0,-2 5-1 16,3 0 1-16,1-3 0 15,-1 5 0-15,2-9-1 16,-4-5 0-16,-2-5-1 0,1-2 1 15,-6-5 0-15,3-5 1 16,-2 0 0-16,2-12 0 16,-1-3-1-16,-1-5 1 15,2-9 0-15,0-4 0 16,-2-1 0-16,2-1 0 0,-3 3-1 16,-2 7 1-16,-3 4-1 15,1 3-3-15,-3 18-4 16,0-11-6-16,0 11-15 15,3 9-55-15,-3-3-1 0</inkml:trace>
  <inkml:trace contextRef="#ctx0" brushRef="#br1" timeOffset="64526.8093">22935 4712 341 0,'0'0'4'0,"0"0"2"15,0 0 2-15,-9-7 1 16,1 7 0-16,-4 0 0 0,0 1 0 16,-6 7 0-16,6 7-3 15,-1-1-4-15,-2 4-1 16,9 1-1-16,4 5 0 16,2-7 0-16,6-5 0 15,8-2 0-15,7-5 1 0,0-5 0 16,4-3 1-16,0-9 0 15,-5-5 1-15,3-8 0 16,-8 0 0-16,-3 0-1 0,-9 4 0 16,-3 1-1-16,-13 2 0 15,-6 7-1-15,-9 8-3 16,1 3-4-16,-5 3-13 16,4 2-45-16,2 8-14 0</inkml:trace>
  <inkml:trace contextRef="#ctx0" brushRef="#br1" timeOffset="64748.0924">23107 4371 386 0,'0'0'4'15,"0"0"1"-15,0 0-1 16,-10 0 0-16,10 0 0 15,-8 23 0-15,6-3 0 0,0 9 0 16,2 3-4-16,0 6-4 16,4-1-3-16,4 5-9 0,0-6-20 15,4-7-25-15,6 0-19 16</inkml:trace>
  <inkml:trace contextRef="#ctx0" brushRef="#br1" timeOffset="65528.9857">23221 4635 316 0,'0'0'5'0,"0"0"1"0,0 0-2 16,0 0 0-16,0 0 0 16,3 10 0-16,0 0-1 15,-3-1 1-15,0 6-5 16,2 0-1-16,5 0 0 0,5 2 1 16,1-7 0-16,7 3-1 15,0-11 0-15,5-2 2 16,-3-2 1-16,6-6 1 15,-9-4 2-15,1-8 2 0,-8 0 0 16,1-1 2-16,-5 8 2 16,-4 0-2-16,-1 1-3 15,-3 12-1-15,0 0-3 0,0 0-1 16,0 10 0-16,0-1-3 16,-3 4 0-16,3-1 1 15,0 0 1-15,5 2 0 0,-5-14 1 16,15 12 0-16,-7-12 1 15,2 0 1-15,5-3-1 16,-3-4 1-16,3-4 1 16,0 2-2-16,3-2 0 15,-6 2-1-15,1 2 0 16,-4 1-2-16,-9 6 0 0,12-4 1 16,-12 4-1-1,0 0 0-15,5 10 0 0,-5-10-1 16,4 13 2-16,-2-2 1 15,-2-11 0-15,10 12 1 0,-1-7 1 16,3-5-1-16,6 0 1 16,2-5 0-16,8-2 0 15,2-6 0-15,7 1 0 0,0-2-1 16,0 1-1-16,-4 1 0 16,-7 2 0-16,-3 5-1 15,-8 2 0-15,-15 3 0 0,0 6 0 16,-8 2 0-16,-1 4 0 15,-3-5-1-15,7 5 1 16,-1-2 1-16,6-3 0 16,0-7 0-16,17 7 0 15,6-7 1-15,3-3 1 16,8-6-1-16,-2-3 1 16,5-5 0-16,1-5-1 0,-1-4 0 15,-5-1 1-15,-5 3 1 16,-6-1-1-16,-12 7 0 15,-6 5 0-15,-3 13 1 0,-12 0 0 16,-5 8-1-16,1 10 0 16,-2 6-1-16,6 1 1 15,5 5 0-15,10-2 0 0,13 1 0 16,25-7 0-16,10-7-11 16,7 0-67-16,31-4-1 15</inkml:trace>
  <inkml:trace contextRef="#ctx0" brushRef="#br1" timeOffset="69045.0699">11632 8420 134 0,'0'0'9'0,"0"0"4"16,0 0 2-16,0 0 1 16,0 7 1-16,0-7 2 0,0 0 1 15,0 0 1-15,0 0-7 16,0 9-3-16,0-9 1 16,0 0-2-16,0 0 2 15,0 0-2-15,0 0 0 16,-8 8 0-16,8-8-2 0,0 0 1 15,0 0-3-15,0 0 1 16,0 0-3-16,0 0-1 16,0 0-1-16,0 0 0 0,0 0-1 15,0 0-1-15,-10 3 1 16,10-3 0-16,0 0 0 16,0 0 1-16,0 0 2 15,0 0 0-15,0 0 1 0,0 0 2 16,0 0-1-16,0 0 0 15,0 0 0-15,3-7-3 16,-1-3 0-16,3 0-1 16,3-7-1-16,6-3-1 0,6-5-1 15,6-1 0-15,11-3 0 16,5-2 0-16,13-7 0 16,12 3 1-16,10-2-1 15,10 0 0-15,13 2 1 16,6 3-1-16,11 2 1 15,2 5 0-15,5 5 0 0,1 4 1 16,0 6-1-16,-7 2 1 16,-1 6-1-16,-9 2 1 15,-7 0 0-15,-9 0 0 0,-10 5 0 16,-10 0 0-16,-7-1 0 16,-13 2-1-16,-9 1 1 15,-11-2-1-15,-8-1 1 0,-6-1-1 16,-8 0 1-16,-10-3-1 15,10 5 1-15,-10-5 1 16,0 0-1-16,0 0 1 16,0 0 1-16,0 0-1 15,0 0 1-15,0 0 0 0,0 0 0 16,0 0 0-16,0 0 0 16,0 0 0-16,0 0-1 15,0 0 0-15,0 0-1 16,0 0 0-16,0 0 0 15,0 0-1-15,0 0 0 0,0 0 0 16,0 0 1-16,0 0-1 16,0 0 0-16,0 0 0 15,0 0 0-15,0 0-1 0,0 0 0 16,0 0-2-16,0 0-4 16,0 0-5-16,0 0-10 15,0 0-18-15,-5 5-43 0,5-5-2 16</inkml:trace>
  <inkml:trace contextRef="#ctx0" brushRef="#br1" timeOffset="69486.1027">13767 7753 323 0,'0'0'2'0,"0"0"0"16,0 0-1-16,0 0 1 0,0 0 0 16,0 0 1-16,7 5 3 15,-7-5 1-15,20 10 0 16,-2-3 0-16,4 1 2 15,8 2-1-15,7 3 1 0,1-1-3 16,-2 3-2-16,4 2-1 31,-7 1 0-31,-8 1-1 0,-7 4 1 16,-13 1 1-16,-8 3 2 16,-12 6 1-16,-10 1 0 15,-10-1 0-15,-2-4 0 16,0 3-1-16,-2 2 0 15,0-5-2-15,7-3-1 0,2-5-1 16,8 1-3-16,4-7-7 16,18-15-44-16,-4 22-27 15,4-22-4-15</inkml:trace>
  <inkml:trace contextRef="#ctx0" brushRef="#br1" timeOffset="79780.0943">14587 4855 289 0,'0'0'8'0,"0"0"0"15,0 0 3-15,0 0 1 16,0 0 1-16,0 0 2 15,0 0 3-15,-4-5 2 16,4 5-7-16,0 0-1 0,0 0-2 16,0 0 0-16,0 0-1 15,0 0-3-15,0 0-1 16,0 0-1-16,0 0-2 0,0 0 0 16,0 0-1-16,0 0 1 15,0 0 0-15,9-5 0 16,2 1 1-16,3-7 1 15,4-1 0-15,6-8 0 0,4-7 0 16,2-5 1-16,4-7-1 16,0-12 0-16,5-6-1 15,-2-11-1-15,0-13-2 16,0-7 0-16,-1-19 0 16,-1-4 0-16,-3-1 0 0,-10-1 0 15,-5 8 0-15,-7 14 0 16,-7 6 0-16,-3 17 0 15,-13 12 0-15,-4 15 0 16,-4 10 0-16,1 6 0 0,2 4 0 16,-2 3 0-16,4 9 0 15,4-1 0-15,12 10 0 16,-14-10 0-16,14 10 0 16,0 0 0-16,0 0 0 15,0 0 0-15,0 0 0 0,0 0 0 16,0 0 0-16,0 0 0 15,0 0 0-15,0 0 0 16,0 0 0-16,0 0 0 16,0 0 0-16,0 0 0 0,0 0 0 15,0 0 0-15,0 0 0 16,7 0-11-16,-7 0-14 16,0 0-28-16,7 10-33 15,-7-10-1-15</inkml:trace>
  <inkml:trace contextRef="#ctx0" brushRef="#br1" timeOffset="86771.6244">14530 3012 339 0,'0'0'7'0,"0"0"4"15,10-15 4-15,-7 5 3 0,0 3 0 16,-2-6 0-16,-1 1 1 16,-4 0 0-16,-13 3-8 15,-2 3-4-15,-8 4-3 16,-5 4-2-16,-10 10-2 16,0 8 0-16,-1 5-1 0,2 7 1 15,4 1-1-15,4 6 0 16,8-3 1-16,12 2 0 15,11-6 0-15,10-2 0 16,14-7 1-16,12-7 1 0,12-3 0 16,8-10 0-16,4-3 1 15,1-3 0-15,-5-4 0 16,-6-3 1-16,-9 2 0 0,-6 1-2 16,-11 0-2-16,-10 3 0 15,-12 4 0-15,11-2 0 16,-11 2 0-16,0 0 0 15,0 0 0-15,0 0 0 16,0 0 0-16,0 0 0 16,0 0 0-16,0 0 0 0,0 0 0 15,0 0 0-15,0 0 0 16,0 0 0-16,0 0-29 16,-11 2-57-16,11-2-2 0</inkml:trace>
  <inkml:trace contextRef="#ctx0" brushRef="#br1" timeOffset="90706.5654">14764 2819 390 0,'0'0'7'16,"0"0"3"-16,0 0 2 15,0 0 2-15,-7-6 0 16,7 6 0-16,0 0 0 15,0 0-1-15,0 0-7 0,0 0-2 16,0 18-4-16,3 0-1 16,5 6-1-16,5 1 1 15,0 7-1-15,1 5 3 0,6-2-1 16,-5 2-1-16,0-5 2 16,0-2-1-16,-4-6 0 15,-2 2 0-15,-1-6-4 16,-4-6-4-16,2-4-10 0,-6-10-14 15,0 0-43 1,0 10-8-16</inkml:trace>
  <inkml:trace contextRef="#ctx0" brushRef="#br1" timeOffset="92142.6972">15093 3030 370 0,'0'0'6'16,"0"0"3"-16,0 0 0 0,0 0 0 15,4-10-1-15,-4 10 1 16,0 0-1-16,10 0 2 16,-10 0-7-16,20 0-2 0,-5 0 0 15,7 0 0-15,1-6 1 16,4 1 1-16,1-4 0 15,2-2 0-15,-9 2 0 16,-4-6 0-16,-4 3 0 0,-10-3-1 16,-3 7-1-16,-16 0 0 15,-5 8-1-15,-9 0-1 16,-3 12 0-16,-4 2-1 0,5 1 0 16,2 4 1-16,5 4-1 15,10 2 2-15,10-5 0 16,10-1 0-16,17-4 1 15,8-3 0-15,13-2-3 16,4-10-2-16,10 0-5 16,3-5-6-16,7-7-7 0,-9-6-1 15,1-1-1-15,-12 1 6 16,-7 1 6-16,-13 0 5 16,-10-1 7-16,-9 9 7 15,-8-4 8-15,-10 6 3 0,-12 2 0 16,2 5-4-16,-8 0-4 15,3 0-2-15,0 5-2 16,1 2-2-16,7 3-1 0,5 2-2 16,3 0 0-16,9 3-1 15,0-3 1-15,16-1 0 16,3-1 1-16,6-5 2 16,5-5-2-16,2 0 1 0,0-10 1 15,1-1 0-15,-6-9 0 16,-4 1-1-16,-5-1 2 15,-9 1-2-15,-2 1 1 16,-7 1-2-16,0 4-2 16,-7 3-1-16,7 10-2 15,-12 0 1-15,6 8-2 0,4 4 1 16,2 4-1-16,2-2 1 16,9 4 1-16,3-1 1 15,4-7 1-15,5-3 0 0,3-7 0 16,8-3 0-16,-5-4 0 15,6-10 2-15,-8-2 0 16,-3-5 1-16,-1 0 0 0,-10 2 0 16,-3 5-1-16,-5 0-1 15,-3 5 0-15,-2 12-2 16,0 0-1-16,0 0 1 0,-5 6 0 16,5 9-2-16,3 0 0 15,1 2 1-15,1-4 1 16,1 1 0-16,1-2 0 15,-1-4 0-15,-6-8 1 16,17 4 1-16,-5-8 2 16,-3-9-1-16,9-6 0 0,2-3 0 15,4-5-1-15,2 0 0 16,3-1 0-16,-3 3-1 16,-4 6-3-16,-3 4 1 15,-1 7 0-15,-7 2 0 0,-2 6 0 16,-9 0 0-16,15 18 1 15,-6-5 0-15,5-1 2 16,5 3 1-16,5-5-1 0,6-1 1 16,5-1 0-16,8-2 0 15,4-5-2-15,5-2-9 16,6-5-28-16,1 1-40 0,-6-2-2 16</inkml:trace>
  <inkml:trace contextRef="#ctx0" brushRef="#br1" timeOffset="92739.8804">14180 3674 284 0,'0'0'4'0,"-15"5"1"0,5-3 2 15,3 1 0-15,7-3 3 16,0 0 5-16,0 0 2 16,35-13 3-16,28-9-2 15,37-6 0-15,27-9-1 16,82-5 1-16,-12-8-4 0,29-1-2 15,9-3-3-15,10 5-2 16,-8 0-1-16,-10 8-2 16,-18 6-2-16,-67 3 1 15,17 7-2-15,-35 5 1 0,-25 5-1 16,-26 7 0-16,-29 4 0 16,-26 4-2-16,-25 7-1 15,-37 7-2-15,-31 10-1 16,-26 5-1-16,-30 2 0 0,-28 10 0 15,-27 3-1-15,-16 6 1 16,-14 2 1-16,-9-2 2 16,4-3 2-16,10-3 1 0,15-2 0 15,25-5 1-15,32-8 1 16,27-5 0-16,28-7 1 16,33-9 0-16,32-8 0 15,33-8 0-15,42-12 0 16,42-10 1-16,35-7 0 0,37-4-1 15,37-15 1-15,32-3-1 16,19-2 0-16,6 0-1 16,-5 2-4-16,-10 9-17 15,-22 6-61-15,-37 1-4 16</inkml:trace>
  <inkml:trace contextRef="#ctx0" brushRef="#br1" timeOffset="103177.3931">13312 3116 354 0,'5'-12'2'0,"8"-3"0"0,11-7-1 15,12-11 3-15,11-4 1 16,15-10-1-16,22-7 0 16,23-8 3-16,20-3-3 0,14-2 2 15,27-4-1-15,20-1-1 16,28 0-1-16,18 0-1 0,10 5-1 15,12 4 1-15,5 10-1 16,-3 10 1-16,-1 11 0 16,-14 13-1-16,-19 11 2 15,-13 11 1-15,-25 24 1 16,-19 9 1-16,-26 27 0 0,-25 19-1 16,-30 19 0-16,-22 21-1 15,-29 19 0-15,-22 8-1 16,-18 6-3-16,-24 7-2 0,-26-14-1 15,-18-4-1-15,-26-12 2 16,-23-14-1-16,-30-14 0 16,-22-9 0-16,-29-14 2 15,-29-9 1-15,-17-10-1 16,-23-8 1-16,-18-9 1 0,-7-11 0 16,-9-19 1-16,-3-12 0 15,8-14 0-15,11-21 1 16,16-16 0-16,24-17 1 0,26-15-1 15,30-12-1-15,33-9 1 16,36-7-1-16,41-19 1 16,38-4-2-16,44-14 1 15,45-10-1-15,49-14-1 16,56-6-2-16,91-11-1 0,24 0 1 16,56 10-1-16,49 15-2 15,62 28-7-15,18 29-33 16,29 34-38-16,3 39-1 0</inkml:trace>
  <inkml:trace contextRef="#ctx0" brushRef="#br1" timeOffset="113851.7961">13300 4613 115 0,'0'0'1'0,"0"7"0"15,-5 8 2-15,-8 2 0 16,3 10 1-16,-4 11 0 16,-2 4 0-16,-1 9-1 15,3 2 1-15,-5 9-2 0,9 1 1 16,4 7-1-16,-4 5-2 16,5 1 1-16,0 6 0 15,0 5 0-15,0 7 1 16,-3-5-1-16,3 5-1 0,-2 1 0 15,0 0 2-15,-4 6-1 16,4-6 3-16,-3 2 0 16,0 2 1-16,5-4 1 15,-5-2-2-15,8 11 3 16,-3-7-1-16,5-2 0 0,-2 6-1 16,-2-4 1-16,4 7-2 15,0 7 0-15,0-5-3 16,4-4-2-16,-2 2-2 15,5-5-2-15,-2 3-1 0,5 3-2 16,0-7 1-16,0-6 1 16,-3 2 1-16,-2-2 3 15,1 2-1-15,-4 4 3 0,-2-8 2 16,3 1-1-16,-1-1-1 16,-2-3-1-16,2 2-4 15,1-8-2-15,4 6-1 16,-4-8-1-16,5 6-2 0,-1-1 1 15,3 0 1-15,-3 0 1 16,2 3 3-16,-3 7 2 16,1-4 3-16,-2-1 3 15,3 0 1-15,-4-3-2 16,2-2 1-16,6-1 0 0,-4-1 2 16,4-3-2-16,-7-6 0 15,8 0 0-15,-9-4 1 16,9 0-1-16,-11-7 1 15,1 3-4-15,-3-4-8 16,2-6-7-16,-2 2-7 0,0 2-6 16,3-6-2-16</inkml:trace>
  <inkml:trace contextRef="#ctx0" brushRef="#br1" timeOffset="114552.2806">13450 4751 213 0,'0'-10'-1'0,"3"-2"0"16,10-3-3-16,3-3 2 15,5-2-1-15,14-1 1 16,1-2-2-16,15-4 2 15,4 9 2-15,20-3 1 16,11 0 1-16,27-3 1 0,8-1 0 16,30-5 1-16,22 0 1 15,25-6-1-15,29 0 0 16,56 0 0-16,-12-1 0 16,18 4-4-16,17 1-7 15,19 5-10-15,10-1-10 0,23 8-17 16,18 6-18-16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1-04-04T08:33:50.49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1495 3159 129 0,'0'0'6'0,"0"0"2"0,0 0 3 16,0 0 2-16,0 0 1 16,0 0 1-16,0 0-2 15,0 0 1-15,0 0-3 16,0 0-2-16,0 0-2 0,0 0 0 15,7 3 2-15,2-2 0 16,4 2 3-16,4-1 1 16,6-2-2-16,0 0 2 15,6-2-1-15,6-2-2 0,5-7-2 16,2 1 0-16,2-1 0 16,7 2-2-16,3-2 1 15,3 2-3-15,0-1 0 16,3 3 0-16,2-3-1 0,5 3 0 15,1-1-1-15,1-1 1 16,0 3 0-16,7-4 0 16,3 6 0-16,0-6 0 15,4 4 1-15,-2 1-1 16,4-2 0-16,2 5 0 16,3-1 0-16,-3 3-1 0,0 0 0 15,-6 0-1-15,4 0 0 16,0 0 0-16,-3 3 0 15,-1-3 0-15,2 0-1 0,-1 0 1 16,-3 0-1-16,8 0 1 16,-5 0 0-16,1 0-1 15,-2 0 0-15,-1 0 1 0,0 0-1 16,-4 2 0-16,2-2 1 16,-4 3-1-16,-1-3 0 15,-4 0 1-15,-2 1-1 16,-1-1 1-16,2 0-1 0,-3 0 0 15,0 3 0-15,2-3 0 16,-5 5 0-16,0 1 0 16,0-5 0-16,-2 2 0 15,2 3 1-15,-7-4-1 16,2 0 0-16,-2 1 0 16,-2-1 0-16,3-2 0 0,-4 3 1 15,1-1-1-15,1 1-1 16,-2 0 2-16,1 2-1 15,1-1 0-15,0 4 0 0,4-6 0 16,-2 0 1-16,5 4-1 16,-2-4 0-16,1 0 0 15,0 1 0-15,-3-3 0 0,3 3 1 16,-3-3-1-16,0 0 0 16,-3 2-1-16,1 0 2 15,0 1-1-15,0-1 0 16,-1-2-1-16,-2 2 1 0,5 1 0 15,-4 0 0-15,2-3 0 16,-1 2 0-16,-4-2 1 16,-3 0-2-16,-2 3 2 15,-2-2-1-15,-4-1 0 16,3 3 0-16,-4-3 0 16,-1 3 1-16,5-1-1 0,-4 1 0 15,4-3 0-15,2 3 0 16,-3-3 0-16,3 0 0 15,-1 0 0-15,-4 0 0 0,3 0 0 16,-6-3 0-16,5 0 0 16,-1 1 0-16,-3 2 0 15,4 0 0-15,-2-3 0 0,3 3 1 16,-2-4-1-16,0 1 0 16,4 1 0-16,-3-1 0 15,-2 0 0-15,-2 1-1 16,-6-3 1-16,3 3 0 0,-5 2 0 15,-3-2 0-15,-4 2 0 16,1-3 0-16,-9 0 0 16,4 3 0-16,-6-2 0 15,-2 2 1-15,-2-2-1 16,-8 2 1-16,10 0-1 16,-10 0 1-16,0 0-1 0,0 0 0 15,0 0 0-15,0 0 1 16,0 0-1-16,0 0 1 15,0 0 0-15,0 0 0 0,0 0 0 16,0 0 0-16,0 0 0 16,0 0 1-16,0 0-1 15,0 0 0-15,0 0 0 16,0 0 0-16,0 0 0 0,0 0 0 16,0 0 1-16,0 0-1 15,0 0 1-15,0 0-1 16,0 0 0-16,0 0 0 0,0 0 0 15,0 0 0-15,0 0-1 16,0 0 0-16,0 0 1 16,9 0 0-16,-9 0 0 15,0 0 0-15,0 0 1 16,0 0-1-16,0 0 0 16,0 0 0-16,0 0 0 0,0 0-1 15,0 0 0-15,0 0-1 16,0 0-2-16,0 0-5 15,0 0-24-15,-2 10-51 0,2-10 0 16</inkml:trace>
  <inkml:trace contextRef="#ctx0" brushRef="#br0" timeOffset="37858.3218">1656 5727 232 0,'0'0'6'15,"0"0"1"-15,0 0 2 16,0 0 2-16,0 0-1 15,0 0 1-15,0 0 0 16,0-10-2-16,0 10-3 16,0 0-3-16,14 0-1 0,-3 0-1 15,3 3 0-15,4-2 3 16,6 2-1-16,5 0 2 16,3 2 0-16,0-2 1 0,8 0 0 15,1-2 1-15,0 1-1 16,5-2 2-16,0 4-3 15,3-2-1-15,-1 1-1 16,4 0 1-16,-6-2-2 0,4 4 0 16,3 1-1-16,-4-1 0 15,4 2 0-15,2-2 0 16,0-1 1-16,1 2 0 0,1-2 0 16,8-1 0-16,-2-3 1 15,4 2 0-15,0-2 0 16,0 0 1-16,5 0-1 15,0 0-1-15,0 0 0 16,1 0 0-16,-2 0 0 16,-1 0-2-16,0 0 1 0,-3 0 0 15,0 0 0-15,0 3 0 16,-1-1-1-16,2 1 1 16,-1-1-1-16,-2 0 0 15,-2 4 1-15,3-4-1 0,-4 1 0 16,2-2 1-16,2 2-1 15,-4-3 1-15,3 0 0 16,-1 3 0-16,1-3 0 0,1 0 1 16,-1 0-2-16,3 0 0 15,-6 0 1-15,0-3 0 16,3 3-1-16,-3-3 1 0,0 2-1 16,2-2 1-16,-2 1-1 15,3-1 1-15,-1 0-1 16,0-1 1-16,-1 1-1 15,5 1 1-15,-4-3-1 16,1 2 1-16,-5-1-1 16,2 1 0-16,-5 0 0 0,-2 1 0 15,-7 2 0-15,3-2 0 16,-3 2 0-16,-4 0 1 16,0 0-1-16,4 0 0 15,2 0 1-15,-3-3 0 0,5 1-1 16,1-1 1-16,-4-1 0 15,3-1-1-15,1-1 1 16,-4 1-1-16,1 4 1 0,0-7-1 16,-7 4 1-16,0 1-1 15,2 0 1-15,-8-3-1 16,1 4 1-16,-6-4-1 0,3 5 1 16,-5-2-1-16,0 3 1 15,0-2-1-15,-4-1 1 16,4 3-1-16,0-3 1 15,0 3 0-15,0 0 0 16,-4-2-1-16,4-1 1 16,-4 1-1-16,2 2 0 0,-3 0 1 15,2-2-1-15,-2 2 0 16,2 0 0-16,0-3 0 16,3 3 0-16,0-2 1 15,0 2-1-15,2-3 1 0,0 1 0 16,4-3-1-16,-6 2 1 15,2-1 0-15,-8-1 0 16,3 0-1-16,-3-2 1 0,0 1-1 16,-1 0 1-16,0-2 0 15,-2-2-1-15,4 2 1 16,0-2-1-16,0 0 1 0,-3 0 0 16,-2-2 0-16,0 2 0 15,-3 0 0-15,-2 0 1 16,2-2 0-16,-6 0-1 15,-2-2 1-15,1 0 0 16,1-3-1-16,-4-3 1 16,0 0-2-16,-2-1-1 0,-1-3 1 15,-1 2 0-15,0 3-1 16,0-3 0-16,-3-1 1 16,0 3-2-16,0 3 2 15,0 0 1-15,0-1-1 0,-6 1 1 16,1-1-1-16,-2 3 0 15,0-2 0-15,-4 0 1 16,-1 3-1-16,0-2 0 0,-1 0 0 16,-4-1 0-16,2 0 0 15,-2 3 0-15,2-1-1 16,-2 1 1-16,-3 0 0 0,-1 4-1 16,2-2 0-16,-6 2 1 15,0 3 0-15,-2-1-1 16,-8 1 1-16,-2 2-1 15,-6-2 1-15,-1 4 0 16,-2-1 0-16,0-1 0 16,-3 2 0-16,3-2 0 0,1 3 0 15,1-3 0-15,3 2 0 16,0 1-1-16,1-1 1 16,-5 0 0-16,1-1-1 15,-4-2 1-15,1 4-1 0,-3-4 1 16,-2 2-1-16,-3 2 0 15,1-4 0-15,-3 2 1 16,2 1 0-16,-5-2-1 0,3 3 1 16,-3-3 0-16,0 3 0 15,1-1 1-15,-3-2-1 16,-3 3 0-16,1 2 0 0,-3-5 0 16,2 2 0-16,-3 1 0 15,3-3 0-15,-1 0 0 16,-1 0 0-16,-2 1 0 15,-4-2 0-15,-1 4 0 16,1-1 0-16,-1 0-1 16,-4 3 1-16,2-1 0 0,1-2 0 15,-2 3 0-15,0-2 0 16,3-2-1-16,-2 0 1 16,1-1 1-16,5 2-1 15,-3 1 0-15,-1-4 0 0,-1 4-1 16,-2-3 0-16,2 3 1 15,-4-1-1-15,-1 1 0 16,0-1 0-16,1 3 0 0,2-2 0 16,-2 2 1-16,3-2 0 15,3 2 0-15,-4-3 0 16,9-2 0-16,-1 3 0 16,1-4 0-16,1 2 0 0,5-1 0 15,-3 0 0-15,6 0 0 16,-3 1 0-16,2-2 0 15,-3 1 0-15,6 1 0 16,-2 1 0-16,2 1-1 16,-1-4 1-16,2 6 0 0,-1 0 0 15,4 0-1-15,-2 0 1 16,5 0-1-16,-1 2 1 16,2 2 0-16,6 1 0 15,2-4-1-15,2 5 1 0,2-1 0 16,0-1-1-16,2 1 1 15,2 1 0-15,3 1-1 16,-2 0 2-16,-1 3-1 0,-1 0 1 16,2 2-1-16,-4 3 0 15,5 2 1-15,-4 1-1 16,5 2 0-16,-2-1-1 0,7 4 0 16,-3 0 1-16,3-2-1 15,3 2 0-15,2-1 0 16,-3 3 0-16,3 3 1 15,4-2-1-15,-2 4 1 16,-1 5 0-16,1-5-1 16,3 6 1-16,2 0 0 0,4 0 0 15,-2 2-1-15,9-1 2 16,2 2 0-16,0 1 0 16,13-1 0-16,-1 3-1 15,6 1-4-15,3-1-6 0,15 0-17 16,11-2-54-16,3-3-2 15</inkml:trace>
  <inkml:trace contextRef="#ctx0" brushRef="#br0" timeOffset="40560.2879">1828 6795 197 0,'0'0'3'0,"0"0"-2"15,0 0-1-15,0 0 1 0,7-3 2 16,-7 3 4-16,20 0 1 15,-8 0 3-15,11 3-1 16,12-3 3-16,-2 3 2 16,16-1 1-16,2 1 0 15,11-2-3-15,1-1-1 16,9 3-1-16,-2 0-2 0,5-1 0 16,1-2-2-16,4 5 1 15,-1-2-2-15,3-3-1 0,1 0 2 16,-4 2-3-16,4-2 1 15,6 0-1-15,-5 0 0 0,3 0-1 16,3 0 0-16,0 0 0 16,1 0-1-16,4 0-1 15,-3 0 1-15,5 0-1 16,-3 3 0-16,-2-1 0 16,7 0-1-16,-5 1 1 15,4-3 0-15,4 0 0 0,-6 0 0 16,9 0 0-16,-3-5 0 15,4 0 0-15,-2 0 0 16,7-2 0-16,-5 1 0 16,2 0-1-16,-4 0 1 0,-3 2-1 15,2-1 1-15,-6 2-1 16,-3 1 1-16,-4 2-1 16,-1-4 0-16,-4 4 0 15,-4-2 1-15,-1 2-1 0,0-2 0 16,-3 2 0-16,-5-2 2 15,2 2-2-15,-7 0 0 16,-2 0 0-16,-3-3 0 0,-5 3 0 16,-7 0 0-16,-6 0 1 15,-3 0-1-15,-9 0 0 16,-2 0 0-16,-8-3 0 16,-2 3 1-16,-3 0-1 0,2 0 0 15,0-2 1-15,-1 2-1 16,1-3 1-16,1 0 0 15,3 2 0-15,-2-5 1 16,2 1-1-16,-5-2 0 16,1 0 1-16,-1 2-1 15,-1-5 1-15,-2 3 0 16,2-3-1-16,-2-2 1 0,3-2 0 16,-1 2 0-16,-4-3-1 15,2-2 1-15,-3 2-1 0,3 1 1 16,-1-6-1-16,-1 3 0 15,2-1 0-15,-4-4 0 16,3 2 0-16,-1-5 0 0,-1 3 0 16,0-3 1-16,-1-2-1 15,-4 2 0-15,-2-2 1 16,-2-1-1-16,1 2 0 16,-4-2 1-16,0 3-1 15,0 0 1-15,-5-1-1 0,-2 1 1 16,2 4-1-16,-2 1 1 15,1 1 0-15,1-1 0 16,-2 4 0-16,5-1 0 16,-6 5-1-16,3-3 0 0,0 3 0 15,0 2 0-15,0-2 0 16,-2 2-2-16,2 1 1 16,-1 2 0-16,-1-4 0 15,7 11 0-15,-10-18 0 0,10 18 0 16,-13-12-1-16,13 12 1 15,-14-12-1-15,14 12 1 16,-15-13-1-16,5 6 1 0,0 2-1 16,0-2 1-16,-2 2 0 15,-6-5-1-15,1 3 1 16,-2-3-1-16,0 3 1 0,0-2 0 16,-1 0-1-16,-2 1 1 15,-3-2-1-15,-3 3 1 16,1 2-1-16,-3 0 0 15,-2 0 1-15,-3 0-1 16,1 3 0-16,-4-1 0 16,0 3 1-16,-1-2-1 15,0 2 1-15,-2 0 0 0,-1 0-1 16,5 0 1-16,-8 0 0 16,5 0 1-16,-3 0-2 15,2 0 1-15,-4 0 0 0,3 0 0 16,0 0 0-16,-1-2 0 15,-1-1 0-15,4 1 0 16,-4 2 0-16,3-3 0 0,-2 3 0 16,2-3 0-16,1 1 0 15,-3-1 0-15,-1 3 0 16,1-1-1-16,-4-2 1 0,2 0 0 16,1 3 0-16,-7-2 0 15,3 2-1-15,0 0 1 16,-1 0 0-16,4 0 0 15,-3 0 0-15,1 0 0 16,1-4-1-16,5 4 1 16,-3-2 0-16,-6 1 0 0,2 1 0 15,-3 0 0-15,-4 0 0 16,0 3 0-16,0 3 0 16,-8 0 0-16,3 0 0 15,-1 0 0-15,-3 1 0 0,-2 0 0 16,3-2 0-16,-4 0 0 15,-1 2 0-15,-2-2 0 16,4 0 0-16,-4 2 0 0,2-1 0 16,1-1 0-16,-2 2 0 15,0-2 0-15,1 1 0 16,-6-3 0-16,2 3 0 0,2-1-1 16,0-2 2-16,6-1-1 15,2-2 0-15,0 0 0 16,6-2 0-16,2-3 0 15,1 0 0-15,2-5 1 0,-2 2-1 16,3 1-1-16,-3-1 1 16,0 3 0-16,-2 0 0 15,3 0-1-15,3 3 1 16,-4-1 0-16,5 1 0 16,-1 0 0-16,6 2 0 15,-1-3 0-15,7 0 0 0,-3 1 0 16,4 0 0-16,5-1 1 15,1 1-1-15,-2-3 0 16,4 3 0-16,-2-3 0 0,3-1 0 16,2 1 0-16,1 1 0 15,-1-5 0-15,2 6 0 16,3-3 0-16,-2 1 0 16,4-5 0-16,-2 5 0 0,-1-3 0 15,5 4 0-15,-1-1-1 16,-3 2 1-16,2 1-1 15,-1 2 1-15,-1 0-1 16,1 2 0-16,-4 3 1 16,3 2-1-16,-5 4 1 0,3 1-1 15,2-1 0-15,0 4 0 16,3-1 1-16,-1 3-1 16,1-2 0-16,1 5 0 0,2 3 0 15,1 4 1-15,0 0-1 16,3 5 1-16,-1 3-1 15,2 2 0-15,0-1 1 16,4 5 0-16,-2-2-1 0,2 1 0 16,3-3 0-16,-1-1 1 15,3 1 0-15,0-4-1 16,3 4 0-16,1-3 1 0,4 2-1 16,-1-4 1-1,2 0-1-15,1 1 1 0,0-4 0 16,4 0 0-16,-2 0-1 15,3-8 1-15,-1 6 0 16,2-4 0-16,1-3 0 16,1-1 0-16,1-1 0 0,1 2 0 15,6-4-4-15,4-2-16 16,-17 3-61-16,30-7 0 16</inkml:trace>
  <inkml:trace contextRef="#ctx0" brushRef="#br0" timeOffset="67638.4441">1557 2388 230 0,'0'0'5'0,"0"0"2"0,0 0 3 16,0 0 0-16,-11 1-1 15,11-1 1-15,-7 18 1 16,2 1-1-16,3 5-5 0,-1 7-1 16,3 7-2-16,0 7-1 15,0 2 1-15,0 0-1 16,5 4 0-16,0-1-1 16,0-5 1-16,-3 0-1 15,0-9-1-15,2-4-2 0,-4-6-2 16,0-4-4-16,0-5-8 15,0-7-14-15,0-10-13 16,0 0-15-16,-6-10-9 16</inkml:trace>
  <inkml:trace contextRef="#ctx0" brushRef="#br0" timeOffset="67967.7987">1529 2668 170 0,'0'9'2'16,"0"2"2"-16,3 10-1 16,-3 5 0-16,0 6 1 15,2 5 0-15,-2 5 1 0,0 0 0 16,0-2-2-16,0-3 0 16,0-13 0-16,-2 7 0 15,-1-17 0-15,1 2 1 16,-1-7-2-16,3-9-1 15,-4 10-3-15,4-10-5 16,0 0-3-16,0 0-1 0,0 0-2 16,-4-7 1-16,4 7 2 15,0-12 0-15,0 12 3 16,-2-11 4-16,2 11 3 0,0 0-6 16,-3-9-11-16,3 9-8 15,0 0-7-15,0 0-17 16</inkml:trace>
  <inkml:trace contextRef="#ctx0" brushRef="#br0" timeOffset="69902.6989">8793 2950 85 0,'0'0'6'15,"0"0"4"-15,15-2 7 16,-15 2 3-16,12 0 4 16,-12 0 1-16,18 0 0 15,-3 0 1-15,-15 0-7 0,25 0-3 16,-16 0-5-16,9 0-3 15,-6 0-4-15,6-5-2 16,-4 0 0-16,2-3-1 0,-2 4 0 16,3 0-1-16,2-1 1 15,0 4 0-15,-4-2-1 16,2 0 2-16,1-2 0 16,-1-4 0-16,-2 6 0 0,0-5 1 15,-2 1 0-15,-4 0 1 16,-9 7 0-16,18-9-1 15,-18 9 0-15,10-6 0 16,-10 6 0-16,10-2-1 16,-10 2 0-16,10 0 0 0,-10 0 0 15,12 0 0-15,-12 0 0 16,12-3 2-16,-12 3 0 16,8-9 1-16,-4-3 1 15,2 1-1-15,-6-10 1 0,2 7 0 16,-2-8-1-16,0 2-2 15,0-7 0-15,0 1 0 16,0 0-1-16,-2-2 0 0,0 4-1 16,-2-3 0-16,0 4 0 15,2 1-1-15,-1 2 0 16,0 2 0-16,1 4 0 16,2 4 0-16,0 0 0 15,0 0 0-15,0 10-1 0,0-10 1 16,0 10 0-16,0 0 0 15,0 0 1-15,5 5 0 16,-5 7 0-16,0 8 0 16,0 6 0-16,0-2 0 15,0 8 0-15,-3 5 1 0,-2 1-1 16,3-4 0-16,-3 3 0 16,3 1 0-16,-5-7-1 15,1-3 1-15,1-6-1 0,3 1-1 16,-1-8-1-16,-2-1 1 15,3-4-2-15,2-10 0 16,-3 7 1-16,3-7-1 16,0 0 1-16,-7-7-1 0,7 7 0 15,-2-10-1-15,2 10 0 16,-4-12-1-16,4 12-3 16,0 0 1-16,0 0-1 0,0-9 1 15,0 9 0 1,0 0-1-16,0 0 1 0,0 0-1 15,0 4-3-15,-2 6-3 16,2-10-10-16,-2 20-9 16,2-20-20-16,-10 24-13 15</inkml:trace>
  <inkml:trace contextRef="#ctx0" brushRef="#br0" timeOffset="70284.6751">8781 3077 176 0,'0'0'8'0,"0"0"4"16,0 0 2-16,4-6 0 15,4 6 1-15,12 0 0 16,1 0 1-16,7 6-1 0,4 1-8 15,2 3-3-15,0 0-5 16,-1-1-8-16,1 2-17 16,-11-10-34-16,4 4-9 15</inkml:trace>
  <inkml:trace contextRef="#ctx0" brushRef="#br0" timeOffset="77579.9606">9280 2635 185 0,'0'0'7'15,"0"0"3"-15,0 0 3 16,0 0 2-16,-13-1 2 16,13 1 3-16,0 0 0 15,-6 0 0-15,6 0-4 0,-6 9-4 16,6 6-2-16,-2 7-2 16,-1 3-2-16,-2 8-2 15,3 1-2-15,-4 3 1 16,2 5-1-16,-4-5-1 0,3-3 0 15,-2-1 0-15,2-6-1 16,-2-3 1-16,1-6 0 16,4-5 0-16,0 0 0 15,2-13 0-15,-5 12 1 0,5-12-1 16,0 0 2-16,0 9-1 16,0-9-1-16,0 0 1 15,-5 13 0-15,5-13-1 16,-5 12 0-16,5-12 0 0,-11 13 0 15,11-13 0-15,-7 12 1 16,7-12 0-16,-7 13 1 16,7-13 1-16,0 0 0 15,-12 12 0-15,12-12 1 16,-15 13 0-16,5-6 0 16,-3 2-1-16,-2-1 0 0,0 0-2 15,0 1 1-15,3-2 0 16,0-1-1-16,2-2 0 0,10-4-1 15,-18 0 0-15,18 0 0 16,-9-3 0-16,9 3-1 16,0 0 1-16,-11-12-1 15,11 12 1-15,-5-9 0 0,5 9 0 16,0 0-1-16,-2-8 1 16,2 8-1-16,0 0-1 15,0 0 0-15,0 0 0 16,0 0 0-16,0 0 0 0,2-10-1 15,9 10 0-15,-2-2-1 16,6 2 1-16,0-2-1 16,1-1 0-16,3 3-1 15,-1-2 0-15,-4-1-1 16,2 3 0-16,-7-1 0 0,1 1 0 16,0-3 0-16,-10 3 0 15,10 0 1-15,-10 0 0 16,0 0 1-16,0 0 0 0,0 0 1 15,0 0 0-15,0 0-1 16,0 0 2-16,0 0 1 16,0 0-1-16,-10 0 1 15,10 0-1-15,-15 3 0 0,15-3-4 16,-10 6-9-16,10-6-15 16,-2 10-29-16,2-10-17 15</inkml:trace>
  <inkml:trace contextRef="#ctx0" brushRef="#br0" timeOffset="87451.1991">5954 8997 370 0,'0'0'4'0,"0"0"3"16,0 0 3-16,0 0 0 0,0 0 0 16,0 0 0-16,0 0-1 15,0 0 1-15,0 0-4 16,0 0-3-16,0 8-2 16,0-8 0-16,8 14 0 15,-8-14 0-15,16 17 3 0,5-12 1 16,4-5 0-16,14-7 2 15,14-13-1-15,14-9 1 16,15-12 0-16,15-5-1 16,10-9-1-16,9 1-1 15,1-3-2-15,0 6-2 0,-10 2 0 16,-7 10 0-16,-16 10 0 16,-12 4 0-16,-12 5 0 15,-15 5 0-15,-8 5 0 16,-9 3 0-16,-9 2 0 0,-4 3 0 15,-5-1 0-15,-10 3 0 16,13-3 0-16,-13 3 0 0,0 0 0 16,0 0 0-16,0 0 0 15,0 0 0-15,0 0 0 16,0 0 0-16,0 0 0 16,0 0 0-16,0 0 0 15,0 0 0-15,0 0 0 0,0 0 0 16,0 0 0-16,0 0 0 15,0 0 0-15,0 0 0 16,0 0 0-16,0 0 0 16,0 0 0-16,0 0 0 15,0 0 0-15,0 0 0 16,0 0 0-16,0 0 0 0,0 0-16 16,0 0-70-16,0 0-2 15</inkml:trace>
  <inkml:trace contextRef="#ctx0" brushRef="#br0" timeOffset="88612.7324">8184 9842 321 0,'0'0'5'0,"0"0"2"16,0 0 3-16,5-3 2 15,-5 3 2-15,0 0 0 0,0 0-1 16,0 0 1-16,0 0-4 15,2 5-4-15,-2-5-1 16,0 17-3-16,0-9 0 16,5 4 1-16,8-1-1 15,-1-5 1-15,8 0 1 0,8-6 1 16,9-6 1-16,10-8-1 16,13-11 1-16,14-9 1 15,16-9-1-15,14-6 1 0,15-6-1 16,11-1-1-16,4-2 0 15,-3 7 1-15,-3 6-6 16,-17 8 0-16,-19 9 0 16,-14 8 0-16,-24 8 0 0,-14 5 0 15,-15 4 0-15,-8 3 0 16,-9-2 0-16,-8 2 0 16,10 0 0-16,-10 0 0 15,0 0 0-15,0 0 0 16,0 0 0-16,0 0 0 0,0 0 0 15,0 0 0-15,0 0 0 16,0 0 0-16,0 0 0 16,0 0 0-16,0 0 0 0,2 5 0 15,-2-5 0-15,0 0 0 16,0 0 0-16,0 0 0 16,0 0 0-16,0 0 0 15,-2 7 0-15,2-7-3 0,0 0-27 16,4 11-57-16,-4-11-2 15</inkml:trace>
  <inkml:trace contextRef="#ctx0" brushRef="#br0" timeOffset="89828.3759">7644 10875 322 0,'0'0'2'0,"0"0"3"0,0 0 2 15,0 0 1-15,0-10 2 16,0 10-1-16,0 0 2 16,0 0 0-16,0 0-2 0,0 12-2 15,0-2-2-15,5 5-2 16,1 0-1-16,1-1 2 15,5 2 0-15,1-3 0 16,4-6 1-16,8-7 1 0,7-6 0 16,11-11 0-16,9-8 1 15,12-9 0-15,16-8 0 16,12-5-1-16,12-8-1 16,10-2 0-16,8 2 0 15,8 4-1-15,2-2-1 0,-3 6 0 16,-5 8-2-16,-2-1 1 15,-3 10-1-15,-10 4 0 16,-9 1 0-16,-13 1-1 16,-10 11 2-16,-7 0-1 15,-15 1 1-15,-11 2 0 0,-14 4-2 16,-11 2 0-16,-1 2 0 16,-18 2 0-16,12 0 0 15,-12 0 0-15,0 0 0 16,0 0 0-16,0 0 0 0,0 0 0 15,0 0 0-15,0 0 0 16,0 0 0-16,0 0 0 16,0 0 0-16,0 0 0 0,-7 5 0 15,7-5 0-15,0 0 0 16,-10 14 0-16,10-14-16 16,-9 0-59-16,5 8-14 15</inkml:trace>
  <inkml:trace contextRef="#ctx0" brushRef="#br0" timeOffset="92381.8931">8375 11725 138 0,'0'0'3'16,"0"0"12"-16,0 0 8 16,13-3 4-16,-13 3 5 15,12-5-1-15,-12 5 2 0,13-5 1 16,-3 5 0-16,-10 0-10 16,14 5-8-16,-7 5-3 15,2 5-3-15,0 2-2 16,2 3-1-16,1 2-2 0,-4 0-1 15,3 6-1-15,-1-8 0 16,-1-1-1-16,0-1 0 16,1-8 1-16,0 0 0 15,5-8 1-15,4-4 0 0,9-16 1 16,12-6 0-16,12-16 1 16,17-2 1-16,11-11 0 15,12-2-7-15,6-1 0 16,8 5 0-16,-4 2 0 15,-2 13 0-15,-12 6 0 0,-8 6 0 16,-10 9 0-16,-11-1 0 16,-6 7 0-16,-10 4 0 15,-6-3 0-15,-3 4 0 0,-9 1 0 16,-1-4 0-16,-6 4 0 16,-3 1 0-16,-15 2 0 15,13-2 0-15,-13 2 0 0,0 0 0 16,0 0 0-16,-10-6 0 15,10 6 0-15,0 0-79 16,0 0-12-16</inkml:trace>
  <inkml:trace contextRef="#ctx0" brushRef="#br0" timeOffset="101131.3003">1807 15027 41 0,'0'0'5'16,"0"0"4"-16,0 0 4 15,0 0 1-15,8 0 6 0,5 0 4 16,1 0 0-16,14 2 3 15,9 3-4-15,3-2-1 16,16 4-3-16,4-4-2 16,15 4-2-16,8-4-3 15,6 1-1-15,13-2-3 0,4 1 0 16,13 0-2-16,3-3 0 16,11 0-2-16,3 0 1 15,6 0-1-15,5-3-1 16,7 0 0-16,0-1 1 15,5-1-1-15,2 0 0 0,1 3-1 16,2-4 1-16,1 5-1 16,-4-5-1-16,-10 6 1 15,-1-2 0-15,-14 2-2 0,-10 0 1 16,-16 2-1-16,-13 1 0 16,-17 1 0-16,-13 2-1 15,-19-2-2-15,-19 2-4 0,-5-2-3 16,-13-2-7-16,-11-2-6 15,6 11-23-15,-14-9-27 16,-4 1-3-16</inkml:trace>
  <inkml:trace contextRef="#ctx0" brushRef="#br0" timeOffset="101682.0267">1723 14990 54 0,'0'0'1'0,"14"0"1"0,9 0 4 16,-1 0 5-16,16 1 4 16,14-1 7-16,13 3 3 0,12 0 2 15,15-3 2-15,10 0 0 16,15 0-4-16,14 0-2 15,9 0-5-15,2 0-3 16,14 0-4-16,2-3-1 0,7 0-3 16,2 3 0-16,1-1-2 15,2-2 0-15,-1 0 0 16,6-5 0-16,-2 7-1 0,-4-4 0 16,-3 0 0-16,-1-1-1 15,-19 4-2-15,-9 0 0 16,-15-1 0-16,-23 3 0 15,-12 0-1-15,-20 0 1 16,-19 0-1-16,-16 0 0 0,-7 0-1 16,-15 0-3-16,-10 0-6 15,0 0-4-15,0 0-24 16,4 13-34-16,-11-6-5 16</inkml:trace>
  <inkml:trace contextRef="#ctx0" brushRef="#br0" timeOffset="107581.3388">2265 15908 56 0,'0'0'-2'15,"0"0"0"-15,0 0 5 16,0 0 4-16,9 0 4 0,2 3 1 16,1-1 3-16,11 5 5 15,7 1 4-15,9 0 1 16,6-1-2-16,15-1-2 15,12-1-2-15,10-5 0 16,10 0-2-16,12 0-2 0,11 0-2 16,2-9-3-16,9 7-2 15,-2-3 1-15,3 0-4 16,2 3 0-16,3-1-1 16,-3 0-1-16,3 1 0 15,3-1 0-15,3 3-1 0,1-1 0 16,6 1 1-16,0-3-1 15,-3 3 0-15,6 0-1 16,-5 0 0-16,3 3 0 16,-5 1 0-16,1 1 0 0,-6 0 0 15,1 0 1-15,-3 0-2 16,-1 3 0-16,0-3 1 0,-4 0 1 16,-1 3-2-16,1-4 1 15,-2 4-1-15,-6-3 0 16,4-1 1-16,-6-1-1 15,-4 2 2-15,2-1-1 16,-6 2 0-16,-4-4 0 0,-3 3 0 16,-4-3 0-16,-8 1-1 15,-7-3 1-15,1 0-2 16,-8-5 1-16,-4 0-1 16,-4 0 1-16,-6 0-1 15,-1 3 0-15,-6-1 1 0,-8 3 0 16,-7 0 1-16,-4 3 0 15,-8-1-1-15,-8-2 0 16,-5 0 1-16,-1 0-1 0,-4 0 1 16,-3 0-1-16,2 0 0 15,-11 0-1-15,12-5-1 16,-12 5-4-16,10-5-8 0,-10 5-20 16,8 0-40-16,-8 0-4 15</inkml:trace>
  <inkml:trace contextRef="#ctx0" brushRef="#br0" timeOffset="108392.3875">2274 16840 278 0,'0'0'-4'16,"0"0"-7"-16,0 0-2 0,6 0-1 15,-6 0 1-15,19 2 1 16,-3-2-1-16,14 3 4 16,0 1 7-16,21-4 12 0,15 5 3 15,15-5 1-15,13 0 2 16,23 0 0-16,23-5 0 16,14-2-1-16,20-2-2 15,17-1-3-15,11 0-1 16,21 0-1-16,9 1-1 15,-1 1-1-15,-2 5-2 0,-1 0 1 16,-1 3-2-16,-16 0 0 16,-3 0 0-16,-18 0-1 15,-14 3 1-15,-12 0-1 0,-12-1 1 16,-21 1-2-16,-9 0 1 16,-30-2-1-16,-15 2-1 15,-22 0 1-15,-15-3 0 0,-15 2-1 16,-13-2-2-16,-12 0-8 15,0 0-7-15,0 0-15 16,10 10-40-16,-18-8-5 16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1-04-04T08:36:13.50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1089 3979 156 0,'0'0'1'0,"0"0"0"0,-7 0 0 15,7 0 2-15,-17 0-2 16,4 2-1-16,-2 2 1 15,-8-4-1-15,1 6 0 16,-3-1-1-16,-2 5 0 16,-3-3-2-16,0 5 2 0,3-5 1 15,-2 6 0-15,-4-1-1 16,11 4 0-16,-4-4 0 16,9 8 0-16,-2 12-1 0,8-3 1 15,-2 14-1-15,7 3 2 16,1 12 0-16,1 6 2 15,4 8 1-15,0 7 1 16,0 9 1-16,9 5 1 0,3 7 1 16,-3 5 1-16,6 2 2 15,-5 10 2-15,3 9 2 16,-6 2-2-16,1-4 2 16,-8 13 2-16,-8 2-4 15,1 4 0-15,-6 1-1 16,3-1-3-16,-5-1 0 0,3 1 1 15,-1 3-3-15,1-7 1 16,4 3 0-16,2-6-1 16,1 3-1-16,-3-3 0 15,5-3-1-15,-1 2-1 0,-1-2 1 16,5-7-3-16,0 1 1 16,0-1-1-16,0 1 0 15,0-1 0-15,0 3 1 0,0-4-1 16,5 2 0-16,-3 7 0 15,3 5 0-15,-5 3 1 16,2-4 0-16,2 6-1 0,-2 4 1 16,-1 3-1-16,3 0 1 15,-2 0-1-15,1 0 0 16,1 1 0-16,4-2-2 16,5 2 0-16,-1-7 0 15,1 5 1-15,1-4-2 16,-2 2 0-16,3-2 1 0,-2 0 1 15,0 1 1-15,-9 2 1 16,1-1-1-16,-2 1 1 16,-3 8 0-16,0-2 3 0,0 6-1 15,-5 0 0-15,2 5 0 16,-1-1-1-16,-1 2 0 16,2-6 0-16,-5-3 0 15,3-4-2-15,0-8-1 0,5-3 1 16,0-7 0-16,0-1 0 15,0-4 0-15,0-2 0 16,8 5-1-16,-1-3 1 0,-1 0 1 16,-4 0-1-16,-2 3 0 15,0-5-1-15,-2 0 0 16,-4-2 1-16,1-4-1 16,-5-3 1-16,1-9-2 15,-2 1 1-15,1-14 0 16,-1 1 0-16,-2-4-2 0,3-9 0 15,-8-7 1-15,9-4-1 16,-3-6 1-16,-1-7-1 16,3-3 1-16,3-7 0 0,-1-4 1 15,8-9 0-15,0-1 0 16,0-6-1-16,10-5 1 16,12-5 1-16,12-10 0 15,19-7 1-15,20-7 0 0,26-13 1 16,30-17-1-16,30-16-6 15,22-15-34-15,35-17-39 16,26-12-2-16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1-04-04T08:36:30.982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3627 5259 140 0,'0'0'3'0,"0"0"1"15,0 0 0-15,0 0 1 0,0-10 1 16,0 10 3-16,18-4 1 16,4 1 3-16,10 0-1 15,11 3 3-15,17 0 0 16,11 0 2-16,14 0-1 0,13 0-1 15,8 6-2-15,9-2-3 16,10 1-2-16,-2 0 0 16,1 0-4-16,8 0-1 15,-4-3 0-15,-3 1-2 16,5-3 1-16,-6 0-1 0,-4 0 1 16,-1 0-1-16,-4 0 0 15,-11 0 0-15,-10 0 0 16,-7 0 0-16,-15 0-1 15,-15 0 0-15,-13 2 1 16,-9-2 0-16,-16 3 0 0,-2-1 2 16,-17-2-1-16,0 0-1 15,0 0-1-15,-23 0-3 16,-14 0-3-16,-13 3-2 0,-17-3 0 16,-24 2-3-16,-9-2 1 15,-20 0 1-15,-6 0 1 16,-11 0 4-16,-3-5 1 15,4 3 1-15,1-1 1 0,1 1 0 16,5-1 0-16,0 3 0 16,12 0-1-16,3 0 2 15,10 0 2-15,3 0-1 16,14 0 1-16,16 0 0 0,6 0-1 16,22 0-1-16,3 0-2 15,20 3 0-15,-1-3-2 16,21 0 2-16,-9 7 1 15,18-2 2-15,16 0 5 16,12-3 1-16,23 1 4 0,19-3 0 16,26 0 0-16,19-10 1 15,23 3-4-15,4-6-1 16,10 1-3-16,-6 0 0 0,-4 4-2 16,-20 1-1-16,-5 2-1 15,-25 2-5-15,-16 3-11 16,-16 0-31-16,-9 3-23 15</inkml:trace>
  <inkml:trace contextRef="#ctx0" brushRef="#br0" timeOffset="4002.6552">11077 5222 158 0,'0'0'7'0,"0"0"6"16,0 0 5-16,0 0 2 16,0 0 4-16,0 0 0 15,0 0 1-15,0 0 1 0,0 0-7 16,0 0-6-16,0 0-3 16,7 0-4-16,9-6-1 15,2 4-2-15,7 1-1 16,6-3 0-16,9-1 0 15,7 3 1-15,10-4 0 0,5 5 0 16,6-5 0-16,4 4 0 16,8-1 0-16,1 1 0 15,9-1 0-15,-1 1-1 16,3 2 1-16,0 0-1 0,5 0 1 16,6-2-1-16,1 2-1 15,3-3 1-15,2 3-1 16,3-2 0-16,7-1 0 15,1 1 0-15,4 2-1 0,-1 0 1 16,2 0 0-16,0 0 0 16,7 2 0-16,-5 3-1 15,-4 0 1-15,2 0 0 16,-1-3 0-16,5-2-1 16,1 3 0-16,-1-1 0 0,0 1 0 15,6-3 1-15,4 0-1 16,0 0 0-16,2 0 0 15,1 0 1-15,-2 0-1 0,1 0 0 16,-1 3 1-16,-7-2-1 16,-3 5 1-16,-5-4-1 15,-1 3 0-15,-7-1 1 16,-4-1-1-16,-3 0 0 0,2 0 0 16,0 0 0-16,-3-1 1 15,-2-2-1-15,-2 0 0 16,1 2 0-16,-3 1 0 15,-2-3 0-15,-4 2 0 16,-5-2 1-16,-6 0-1 0,-7 3 0 16,-13-3 0-16,-6 0 1 15,-16 0 0-15,-8 0 1 16,-12 0-2-16,-8 0 0 16,-16 0 0-16,12 0-5 0,-12 0-1 15,0 0-7-15,0 0-7 16,-17 0-13-16,-6-3-26 15,-7 3-23-15</inkml:trace>
  <inkml:trace contextRef="#ctx0" brushRef="#br0" timeOffset="4981.8977">11585 5320 80 0,'0'0'3'16,"0"0"4"-16,4 3 3 0,7-3 1 16,1 0 2-16,1 0 1 15,11 3 2-15,3-3 0 0,8 0-2 16,2 0-3-16,13 3-2 15,-2 2-2-15,13-3-2 16,7 0 1-16,6 3 1 0,8-2-2 16,5 1 1-16,8 2-1 15,7-4 1-15,10 1 0 16,5-1 0-16,2 1-2 16,15-3 0-16,8 2-1 0,5-2 0 15,7 0-1-15,7 0 1 16,9 0-1-1,0 0 0-15,7 0 0 0,1 0-1 16,0 0 0-16,5 0 1 16,4 0-2-16,-3 0 1 15,2-2 1-15,6 2-2 0,2-3 1 16,3 1 0-16,1-1-1 16,2 1 1-16,-7-1 0 15,6 3 0-15,2-3 0 0,-6 2-1 16,-4 1 1-16,-3-3 0 15,-4 3-1-15,-2 0 1 16,-6 0-1-16,-1-3 1 0,-4 3-1 16,-2-2 0-16,1 2 1 15,-14 0 0-15,-7 0-1 16,-5 0 1-16,-7 0 0 16,-8 0-1-16,-5 0 2 0,-14 0-1 15,-13 0 0-15,-10-5 0 16,-12 5 0-16,-6 0 1 15,-11-2 0-15,-14-1 1 16,-12 1 0-16,-7-1 0 16,-10 3 0-16,-6 0-2 15,-9 0-2-15,0 0-2 16,0 0-4-16,0 0-6 0,-19-3-5 16,-6 3-7-16,-12 0-12 15,-16 0-14-15,-15 0-8 0</inkml:trace>
  <inkml:trace contextRef="#ctx0" brushRef="#br0" timeOffset="5401.0289">16800 5264 67 0,'0'0'0'15,"0"0"3"-15,0 0 5 0,6 0 5 16,11-3 5-16,10 3 3 16,8 0 1-16,27 0 3 15,17 3 2-15,28-3-4 16,22 2-4-16,21 1-2 16,19-3-5-16,17 2-1 0,17 1-2 15,12 2-2-15,9 0-1 16,0 2-1-16,2 1-1 0,13 1 0 15,2 1 0-15,-4 3-2 16,2-1 0-16,-9 3 2 16,-7 0-1-16,-17 0 2 15,-14 0-1-15,-28-3 2 0,-23 0 0 16,-29-1 3-16,-24-4 4 16,-26-5-1-16,-20 1-1 15,-17 0 0-15,-11-3-2 16,-14 0-2-16,0 0-3 0,0 0-8 15,0 0-15-15,-19 0-57 16,-6 1-3-16</inkml:trace>
  <inkml:trace contextRef="#ctx0" brushRef="#br0" timeOffset="7034.9508">5507 10894 187 0,'0'0'6'0,"0"0"2"0,0 0 6 0,0 0 3 15,0 0 3 1,0 0-2-16,-13 0 0 0,13 0 0 16,0 0-5-16,-10 8-2 15,8 7-5-15,-3 5-4 0,5 7 1 16,-3 10 1-16,3 8 1 15,0 12 2-15,0 3 1 16,0 8 1-16,3 5 2 16,2 6 0-16,-1 7-2 0,-1 6 0 15,-1-1 1-15,1 8-2 16,-3 3-1-16,0 2 0 16,0 3-2-16,0 0 0 15,0-3 0-15,0 1-1 0,3 0 0 16,2-1 0-16,0 0 0 15,2-2-2-15,3-4 1 16,-2 2-1-16,1-4 0 16,-1-2-1-16,-5-2 1 15,4 8 0-15,-2-4 0 16,-5 1 1-16,0-1 0 16,0-1 1-16,0-2-1 15,-5 4 0-15,3-5-1 0,-4-6-2 16,-1 1 0-16,2 3 0 15,0-1 0-15,3 1 0 16,-3-3 0-16,-1 5 0 16,4 0 0-16,-3-3 0 0,3 5 0 15,-3 1 0-15,-2-1 0 16,-4 2 0-16,1 1 0 16,1 2 0-16,-4-2 0 0,3-1 0 15,-6-2 0-15,5-2 0 16,1-3 0-16,1-5 0 15,3 4 0-15,-4-7 0 16,3 3 0-16,-4-7 0 16,5 2 0-16,0-2 0 0,-1 0 0 15,-1-3 0-15,-1-5 0 16,3 0 0-16,-3-1 0 16,0-3 0-16,0-12 0 15,2 3 0-15,-4-10 0 0,4-9 0 16,2-1 0-16,-2-12 0 15,2-7 0-15,3-10 0 16,2-7-49-16,-11-12-42 16,8-12-3-16</inkml:trace>
  <inkml:trace contextRef="#ctx0" brushRef="#br0" timeOffset="8774.6572">5434 10857 222 0,'0'0'0'0,"0"0"0"0,0 0 0 16,0 0 1-16,6 8 3 16,-6-8 0-16,19 7 4 15,-4-4 0-15,11 2 4 16,1 2 1-16,10-2 0 0,10 0 1 16,4 0-3-16,15 0 1 15,6-1-2-15,7 2-2 16,8-4-1-16,10-2-1 15,5 3 0-15,8-1 0 0,4 0-2 16,8 1 0-16,5-1-1 16,1 2 0-16,7-4-1 15,4 2 1-15,3-2-1 0,5 0 0 16,2 0 0-16,8 0 0 16,1-2 1-16,7-2-1 15,4 2 1-15,5-3-1 16,3 3 0-16,-1-3 0 0,4-1 0 15,0 5-1-15,-1-5 0 16,-5 4 0-16,3-1 0 16,-5 3-1-16,-6-2 1 15,0-1-1-15,3 1 1 0,1-3-1 16,-4 0 1-16,1 0-1 16,4 0 1-16,-2-2 0 15,2-1-1-15,1 2 1 0,-7-2 0 16,-2 2 0-16,-7 2 0 15,-3-2-1-15,-9 4 1 16,-8-4 0-16,-1 5-1 16,-6-4 1-16,-10 2-1 15,1-2 1-15,-6 3-1 0,-2-1 1 16,-10 1-1-16,-3 0 0 16,-12 2 0-16,-8-3 1 15,-6 0-1-15,-9 3 0 0,-13 0 0 16,-12 0 0-16,-8-2 0 15,-7 2 1-15,-10 0 0 16,-3 0 0-16,-11 0 1 16,0 0-1-16,0 0 1 15,0 0 1-15,0 0-2 16,0 0 0-16,0 0-1 0,0 0 1 16,0 0-2-16,0 0 0 15,0 0 0-15,0 0-1 0,0 0-1 16,0 0 1-16,0 0 0 15,5 5 0-15,-5-5 0 16,0 17 0-16,0 0 1 16,0 1 0-16,-4 8 1 0,3 5-1 15,1 9 3-15,-3 7 1 16,0 7 0-16,0 10 2 16,1 9 0-16,-2 7 0 15,0 7-1-15,0 8 2 0,-3 2-2 16,1 8-1-16,4 5 1 15,-3 2-2-15,3 2 1 16,-2 4-1-16,3 5 1 16,1-3-1-16,-2 4 1 15,-1 2-1-15,1 0 0 16,-4 2 0-16,-1 0-1 0,-3 5 1 16,-3-2 0-16,1 2 0 15,0-2 1-15,-3 5 1 0,-5-2-1 16,5-3 0-16,-3 0 0 15,3 1 0-15,6-4-3 16,-4 6 0-16,5-6 0 16,4-1 0-16,2 0 0 0,2 1 0 15,0-2 0-15,2-2 0 16,2 3 0-16,-1-5 0 16,2-4 0-16,0 6 0 15,1-7 0-15,-1-6 0 0,-1-2 0 16,1-8 0-16,2-4 0 15,-2-5 0-15,3-6 0 16,-1-8 0-16,-2-5 0 16,-2-5 0-16,2-6 0 15,-3-8 0-15,1-1 0 16,-3-7 0-16,3-6 0 0,-3-7 0 16,0-4 0-16,0-2 0 15,0-3 0-15,0-3 0 0,0-6 0 16,-3 0 0-16,3-6 0 15,0-9-7-15,-10 7-81 16,10-7-3-16</inkml:trace>
  <inkml:trace contextRef="#ctx0" brushRef="#br0" timeOffset="10164.3428">5624 17118 207 0,'0'0'2'0,"0"0"-1"0,0 0 3 0,0 0 1 16,0 0 1-16,12 0 2 15,5 0 2-15,11 2 1 16,11 1 0-16,6 1-1 0,12-1 0 16,8 2-2-1,12 0 0-15,5-3 0 0,18 1-2 16,-1-1 1-16,8-2-2 15,4 0 0-15,9 2-1 0,6-2 0 16,9 0-1-16,7 0 0 16,-3 0-2-16,10-2 1 15,10 0-1-15,3-1 1 16,-1 1-1-16,9-1 0 0,-2 1 0 16,1-3-1-16,11 0 1 15,-12 3 0-15,4-1 0 16,-3-2-1-16,5 2 1 0,-14 2-1 15,6 1 1-15,-5 0-1 16,-2 0 1-16,-1 0 0 16,-2 0 0-16,-2 0 1 15,5 0-2-15,-5 0 3 16,2 0-2-16,-4-3 0 16,-3 1 0-16,-2-4 0 15,0 6-1-15,-13-2 1 0,-4-3-1 16,-6 3 0-16,-2 2 1 15,-13-3 0-15,-4 1 0 0,-6-2 1 16,-8 4-1-16,-1 0 1 16,-3 0 1-16,-8 0-1 15,-1 0 0-15,-7 4-1 0,0-2-1 16,-7 1 0-16,-2-1 1 16,-13 3-1-16,2-3 1 15,-6 4 0-15,-9-4 1 16,2 2 1-16,-11-1 0 15,6 0 1-15,-11-1 1 16,3-2 2-16,-5 3-1 0,-4-3 0 16,0 0 0-1,-6 0 0-15,0 0-1 0,-10 0-2 16,12 0 0-16,-12 0-1 16,0 0 0-16,12 0-1 0,-12 0 0 15,13 2 0-15,-3-2 1 16,0 0-1-16,2 0 0 15,4 0 0-15,-2 0 0 0,2 0 0 16,-4 0 1-16,3 0-1 16,-3 0 0-16,-2 0 0 15,0 0 0-15,-10 0 0 16,11 0 0-16,-11 0 0 16,0 0-1-16,0 0 1 0,9 0 0 15,-9 0-1-15,0 0 1 16,0 0 1-16,0 0-2 15,0 0 0-15,0 0-3 16,0 0-7-16,0 0-20 16,-10-2-51-16,10 2-2 15</inkml:trace>
  <inkml:trace contextRef="#ctx0" brushRef="#br0" timeOffset="11662.288">6288 11147 252 0,'0'0'6'15,"0"0"4"-15,4-2 3 16,-4 2-1-16,0 0 1 16,0 0-2-16,10-6-1 0,-10 6 0 15,2 6-6-15,-2 6-3 16,3 6-1-16,-3 7-2 15,2 6 3-15,3 10 1 16,1 8 2-16,1 3 1 16,0 11 1-16,6 5 1 0,-6 1 1 15,3 2 0-15,-3 7 1 16,4 1-1-16,-6-2-1 16,2 5 0-16,-2 2 1 0,-3 3-2 15,1 0 0-15,-2 5 0 16,-1 1-3-16,0 1 1 15,0 2 0-15,0 2 0 16,-1-5-2-16,-2 4 1 16,3-5-2-16,0 0 1 15,0-6 0-15,0 0-1 0,4-1 1 16,3-6-1-16,0 3 1 16,-5-2 1-16,2 3 0 15,0 0 1-15,-2 1 0 16,-2 0-1-16,0 1 0 0,0 1 1 15,0-2-1-15,-6 3-1 16,5-3 1-16,1-2-1 0,-3 0-1 16,3 1 1-16,0-3 0 15,0-1-1-15,0 1 1 16,0-6-2-16,-2 2 0 16,2-1 0-16,0-3 0 15,-2 2 0-15,-1-2 0 0,1 2 0 16,-1-5 0-16,-2 4 0 15,2-7 0-15,-3-1 0 16,5-1 0-16,-1-2 0 16,-1-5 0-16,1 3 0 15,2-3 0-15,-3-2 0 0,3-4 0 16,0 2 0-16,0-2 0 16,-2-1 0-16,2 2 0 15,0-8 0-15,0 6 0 16,0-3 0-16,-2-2 0 0,2 2 0 15,-5-2 0-15,5-1 0 16,0 1 0-16,0-4 0 0,0 6 0 16,0-7 0-16,0 2 0 15,5 1 0-15,-3 1 0 16,-2-7 0-16,0 1 0 16,0-2 0-16,0 0 0 15,0-7 0-15,0-2 0 0,0-3 0 16,0-4 0-16,0 1 0 15,0-6 0-15,0-15 0 16,0 7-30-16,0-7-58 16,0-22-4-16</inkml:trace>
  <inkml:trace contextRef="#ctx0" brushRef="#br0" timeOffset="13000.6581">5387 11925 222 0,'0'0'7'16,"0"0"3"-16,0 0 2 0,0 0 0 15,0 0-1-15,0 0 1 16,0 0 0-16,0 0-1 16,0 0-4-16,10-7-1 15,-2 7-3-15,8 0 1 0,10 3 2 16,4-1 1-16,7 0 0 15,13 1 1-15,-2-1 0 16,12 1-2-16,5 1-1 16,6-4 0-16,0 0 0 15,7 0-2-15,1 0 1 16,6 0-1-16,4-2 0 16,8-5 0-16,5 0-1 0,10-1 1 15,5 0-1-15,7-1 1 16,5-1-1-16,3-4-1 15,2 5 1-15,3-1-1 0,4 0 1 16,-1 0-1-16,-5 3 0 16,3 0-1-16,2-3 1 0,-4 5 0 15,-1 1-1-15,4-4 1 16,0 2-1-16,0 5 0 16,0-5 0-16,0 3 0 15,-4 1 0-15,4 0 1 0,-2-2-1 16,-8 4 0-16,0-1 1 15,-3 1-1-15,2 0 1 16,-4 0-1-16,-2 0 0 16,-3 0 1-16,-4 0-1 15,-1 1 0-15,-5 5 0 16,-1-1 0-16,-7 1 0 16,3-5 1-16,-1 2-1 0,6 0 0 15,-2-3 1-15,2 0-1 16,1-3 1-16,4-1-1 0,3-5 0 15,-1 1 1-15,7 2-1 16,-1-2 1-16,-4 1-1 16,4-1 0-16,0 1 0 0,-3-3 1 15,-2 3-1-15,-2 0 0 16,-3-1 1-16,-1 1-1 16,-1 2 0-16,-6-3 0 15,-9 4 0-15,-6-2 0 16,-5 4 0-16,-13-2 0 0,-12 4 0 15,-10 0 0-15,-11 0 0 16,-9 0 2-16,-4 0-2 16,-4 0 0-16,-4 4 0 15,-3-4 1-15,1 0 0 16,3 2 0-16,-6-2 0 16,1 0 1-16,-3 0-1 0,-10 0-1 15,13 0-4-15,-13 0-12 16,0 10-35-16,-11-10-26 0,-1 2-5 15</inkml:trace>
  <inkml:trace contextRef="#ctx0" brushRef="#br0" timeOffset="14244.2128">5399 12943 241 0,'0'0'3'0,"0"0"0"16,0 0 1-16,0 0 2 15,13-7 2-15,-1 2 0 16,11 3 3-16,2-2 1 0,10 2-3 16,2-2 1-16,13-2 1 15,7 2-2-15,5-1-2 16,5-3 0-16,5 5-1 15,8-4-1-15,7 2 3 0,10-2-3 16,7-1 1-16,5 1-1 16,8 0 1-16,8-6-2 15,8 4 0-15,7-3 0 16,2-2-1-16,2 5-1 16,5-2 0-16,1 4-1 0,5 0 0 15,0-1 1-15,4 1-1 16,5 0 1-16,0 0-1 0,3-1 1 15,4 3-1-15,3-2 0 16,-2 0 1-16,2 4-2 16,-8-3 1-16,-1 4 0 15,-6-1-1-15,-5 3 0 0,-7 0 1 16,-3-3-1-16,-5 3 0 16,-2-4 1-16,-1 2-1 15,-1-4 2-15,1 1-1 16,-2 1 0-16,-2-1 1 0,0-2-1 15,-6 1 1-15,-4 4 0 16,-2 0-1-16,-12-1 0 16,-5 3 0-16,-6 0 0 15,-8 0-1-15,-7 5 0 16,-6-3 0-16,-7 1 0 16,-4 2 1-16,-1-3-1 0,-2 3 0 15,0-2 0-15,0 1 1 16,3-1-1-16,-3-1 0 15,-2 4 1-15,-1-4-1 0,-4 1 0 16,-3-2 1-16,-5-1-1 16,-4 0 1-16,-1 0-1 15,1 0 1-15,-4 0-1 16,3-4 1-16,1 2-1 0,4-1 0 16,3 0 1-16,-6 1-1 15,4-1 0-15,-9 1 0 16,-4 0 0-16,-5 2 1 0,-5 0-1 15,-5-3 0-15,-5 3 0 16,0 0 0-16,-1 0 1 16,-2 0-1-16,6 0 0 15,0 0 0-15,-4 0 0 16,4 0 0-16,-3 3 0 16,-2-3 0-16,-6 0-3 0,-7 0-7 15,10 0-16-15,-10 0-52 16,-5 0-2-16</inkml:trace>
  <inkml:trace contextRef="#ctx0" brushRef="#br0" timeOffset="15305.9341">5631 13951 310 0,'0'0'5'15,"0"0"4"-15,0 0-1 0,0 0 1 16,0 0 0-16,0 0 0 15,0 0 1-15,18-7-2 0,-5 4-4 16,11-1-1-16,6 1-3 16,4-5 1-16,13 7 0 15,3-5 1-15,6 4 0 16,14-6 0-16,6 6 2 0,9-5-1 16,9-1 1-16,10-1-1 15,10 1 1-15,13 4-2 16,4-4 1-16,9-1-1 15,7 6 0-15,5-1 0 16,4 2-1-16,3-1 0 0,8 3 0 16,-1 0 0-16,5-2 0 15,4 2-1-15,0-3 1 16,3 3 0-16,-2-4-1 16,6 1 1-16,-1 0-1 15,-6 3 1-15,0 0 0 0,2 0-1 16,2 0 1-16,-7 0-1 15,1 3 1-15,-1 0 0 16,2-2 0-16,-9 2-1 0,1-3 0 16,-7 0 0-16,-5 0 0 15,-2 0 0-15,-9 0 0 16,0 0 0-16,-7-3 0 16,2-1 0-16,-5 1 0 0,-4 1 0 15,0-2-1-15,4-2 2 16,-7 1-1-16,-4 3 0 15,-6-1-1-15,-8 1 1 0,-5 2 0 16,-5 0 0 0,-1 0 0-16,-11 0 0 0,0 5 0 15,-6-3 0-15,-5 3 0 16,-7 1 0-16,-3-5-1 16,-13 4 1-16,-10-2 0 15,-6 0-1-15,-12 1 1 0,-4-4-1 16,-7 3 1-16,-6-1-1 15,-7-2 1-15,10 3 0 0,-10-3 0 16,0 0-3-16,0 0-6 16,0 0-16-16,10 9-51 15,-18-6-2-15</inkml:trace>
  <inkml:trace contextRef="#ctx0" brushRef="#br0" timeOffset="16346.0358">5514 14843 265 0,'0'0'1'0,"0"0"0"0,0 0 0 15,13-2 1-15,-3 2 1 16,5 0 3-16,9 2 0 16,11 3 1-16,12 0 2 15,8 3 0-15,12-1 0 0,12-3 1 16,14 2 0-16,11-1-2 15,18-2 0-15,7-3-1 16,3 0 1-16,14 0-2 16,3-6-1-16,11 4 1 15,1-1-3-15,2-2 1 16,5 3-2-16,1-3 1 0,3 3-1 16,2-4 0-16,7 2 0 15,6 1-1-15,6-2 1 16,2 3-1-16,1 0 0 0,3-1 1 15,5 3-1-15,4 0 0 16,-4 0 0-16,-6 0 0 16,-4 5 0-16,-2 0 0 15,-3-3-1-15,-2 3 1 0,-11 3-1 16,3-6 0-16,-5 3 1 16,-2-3-2-16,1 0 2 15,-6 1-1-15,-1 0 0 0,-1-1 0 16,-4 1 0-16,-4 1 1 15,-8-1-1-15,-7 5 0 16,-3-2 0-16,-14 0 0 16,-7 0 1-16,-13-2-1 15,-13 1 0-15,-12 0 0 16,-11-2 0-16,-14 1 0 0,-8-1 1 16,-15-3-1-16,-7 3 0 15,-2-3 0-15,-11 2 0 0,-1-2 0 16,-11 0 0-16,9 0 0 15,-9 0-1-15,0 0 0 16,0 0 0-16,0 0 1 16,0 0-1-16,0 0 0 0,0 0 0 15,0 0 0-15,0 0-3 16,0 0-4-16,0 0-15 16,-5 5-51-16,-5-5-2 15</inkml:trace>
  <inkml:trace contextRef="#ctx0" brushRef="#br0" timeOffset="17306.7972">5787 15768 126 0,'0'0'1'0,"0"0"0"0,0 0 4 16,10 0 3-16,-2 0 5 15,4 0 0-15,11 0 5 16,7 0 2-16,7 0 0 15,13 0 1-15,5 0-2 0,19 0-4 16,5 0-3-16,16-3-1 16,7 0-3-16,7 2-2 15,5-2-1-15,10-2-1 16,11 0-1-16,1 0-1 16,4 0 0-16,9 0 1 15,5 1-1-15,7-5 1 0,4 4-1 16,6 1 1-16,3 1 0 15,5 3 0-15,10 0-1 16,-3 0 0-16,4 3-1 0,6 1-1 16,6 1 0-16,1 0-1 15,1 0 0-15,-2 0-1 16,-2 3 1-16,7-1 1 0,-3 1-1 16,-2 4 0-16,-9-2 1 15,-1 2-1-15,-4 0 1 16,-6 0 0-16,-6 1 0 15,-9 0-1-15,-8-5 1 16,-9 1 0-16,-7-3 0 0,-13-2 0 16,-3 1 0-16,-10 0 0 15,-13 0-1-15,-7-3 1 16,-13 3-1-16,-10-2-1 16,-6 2 0-16,-11-3-1 15,-20 1 0-15,-2 1 0 0,-11-1 0 16,-5-1 0-16,-8 4 1 15,0-5 0-15,-11-1 2 0,9 3-1 16,-9-3-2-16,0 0-5 16,0 0-22-16,0 0-36 15,0 0-5-15</inkml:trace>
  <inkml:trace contextRef="#ctx0" brushRef="#br0" timeOffset="18658.5473">7510 11160 206 0,'0'0'8'0,"0"0"3"0,0 0 2 15,0 0-1-15,0 0-3 16,0 0 0-16,0 0 2 16,0 9-1-16,0 16-4 15,-4 10-3-15,1 15 0 16,-3 9 1-16,6 20 3 0,0 15 4 15,0 8 0-15,6 7 1 16,4 9 0-16,-1 2 1 16,2 8 0-16,-4 2-2 0,-2 3-1 15,0-1 1-15,-5 7-3 16,0 1-2-16,0 2-2 16,-5 4 0-16,0 2-1 0,0 1 1 15,5-3 0-15,-2 5-2 16,2-4 1-16,0-1 0 15,2-3 1-15,1 1-1 0,2-1 0 16,-1-1-1 0,-1-1-1-16,-1 1 1 0,-2-1 1 15,0 5-2-15,0 3 0 16,-2-4 0-16,-3-2-1 16,0-1 1-16,3-8-1 15,2-6 1-15,0-11-2 16,0-4 1-16,0-15-1 0,5 1 1 15,-3-2 1-15,-2-8-1 16,2-3 1-16,1 1 0 16,-1-5 1-16,-2-2 0 0,3-7 0 15,-3-6 0-15,2-10-2 16,-2-29-2-16,0-1-3 16,0-5-2-16,2 2-1 15,-2-4-4-15,0-2-2 0,0-3-6 16,0 2-4-16,0-4-5 15,0-1-6-15,-2-3-12 16,2-9-20-16,0 13-16 16</inkml:trace>
  <inkml:trace contextRef="#ctx0" brushRef="#br0" timeOffset="19558.778">8457 10972 262 0,'0'0'5'15,"0"0"2"-15,0 0 4 16,0 0-1-16,0 4-2 15,0-4 0-15,0 10 2 0,0 3 1 16,3 6-3-16,-3 12-3 16,0 8 0-16,0 15 0 15,0 18 3-15,-5 12 0 16,0 14-1-16,3 10 0 0,-3 11-1 16,5 6 1-16,0 10 0 15,1 1 0-15,8 3 0 16,0 8 0-16,-2 3 2 15,4 2-2-15,-4 9 0 0,-2 2-1 16,-4 7 0-16,-1 0-1 16,0 3 1-16,0 0-2 15,0 1-1-15,0-4 1 16,0-1-1-16,0-6 0 0,0-2 0 16,4-2-1-16,-2-6-1 15,-2 4 2-15,0-9 0 16,0 1-2-16,0 0 1 0,0-3 0 15,-2-3-1-15,-2 3 1 16,3-5 0-16,-1-6-2 16,2-4 0-16,2-8 0 15,3-4 0-15,1-10 0 16,-2-1 0-16,1-15 0 16,2-7 0-16,-3-6 0 0,2-7 0 15,-3-13 0-15,-1-4 0 16,1-34 0-16,0 4-6 15,-1-6-3-15,0 4-2 16,1-5-2-16,3 1-6 0,-3-3-8 16,0-2-18-16,5-3-36 15,-3-4-5-15</inkml:trace>
  <inkml:trace contextRef="#ctx0" brushRef="#br0" timeOffset="19678.3737">8582 16976 412 0,'0'0'1'0,"0"0"-1"16,0 0 0-16,-10-4-8 16,10 4-22-16,-20-21-44 0,15 1-4 15</inkml:trace>
  <inkml:trace contextRef="#ctx0" brushRef="#br0" timeOffset="20509.768">9648 11051 221 0,'0'0'6'16,"0"0"2"-16,0 0 2 15,-5-10 0-15,5 10 0 16,0 0-2-16,-15-3 2 16,15 3-1-16,-12 8-4 15,7 7-3-15,-2 12 1 16,1 12 3-16,-5 11 3 0,5 16 4 16,1 19 0-16,0 14 2 15,1 20 1-15,4 13 1 16,0 13-3-16,1 8-2 0,7 19-2 15,2 12-2-15,2 2 0 16,-2 7-1-16,2 5-1 16,6 5 1-16,-6 2 1 0,1 8-2 15,4-5 2-15,-1 3-1 16,0-1 0-16,5 4 1 16,-1-4-4-16,-6 1-4 15,6-3 0-15,-5-6 0 0,-2 0 0 16,-3-14 0-16,-7-5 0 15,1-11 0-15,-4-15 0 16,0-6 0-16,-4-9 0 16,1-5 0-16,-3-17 0 0,2-2 0 15,-3-9 0 1,3-61 0-16,2 9 0 16,-2-7 0-16,3 5 0 0,1-11 0 15,-5 3 0-15,5-9-9 16,0 3-8-16,-5-14-18 15,-3 2-47-15,8-10-5 0</inkml:trace>
  <inkml:trace contextRef="#ctx0" brushRef="#br0" timeOffset="21309.2062">10576 11096 256 0,'0'0'8'0,"0"0"2"15,0 0-1-15,0 0-3 16,0 0 3-16,0 0-1 15,0 16 2-15,-4 14 3 0,0 17-5 16,2 15 0-16,-6 27 3 16,3 22 4-16,0 22-2 15,5 15 0-15,0 16 0 0,5 11-1 16,2 9-2-16,1 2-2 16,2-1 0-16,0 4-1 15,-7 1 1-15,8 6 0 16,-8-3 0-16,2 8-1 0,0 2 0 15,1 3-1-15,8 2 0 16,-2 0 0-16,3-3-6 16,-2 6 0-16,0-13 0 15,-4-2 0-15,-4-8 0 16,0-10 0-16,-5-4 0 0,-5-13 0 16,-5-7 0-16,2-14 0 15,1-10-3-15,0-11 1 16,2-15 0-16,0-12-1 15,5-17-1-15,-2-9-4 16,2-15-2-16,0-11-3 0,2-11-7 16,-2-6-9-16,0-13-35 15,0-1-19-15</inkml:trace>
  <inkml:trace contextRef="#ctx0" brushRef="#br0" timeOffset="21446.1">10702 16795 397 0,'0'0'0'16,"0"0"-1"-16,0 0-2 15,-7 0-13-15,7 0-44 16,0 0-14-16</inkml:trace>
  <inkml:trace contextRef="#ctx0" brushRef="#br0" timeOffset="22211.2463">11649 11088 307 0,'0'0'2'0,"0"0"-1"0,0 0 0 15,-7 10 1-15,1 4 3 16,-5 16 3-16,3 13 2 15,-7 18 3-15,-5 16-1 16,2 25 4-16,4 19 1 16,2 18-2-16,6 16-1 15,6 13-3-15,3 9-1 0,7 6-2 16,2 9 0 0,6 1-1-16,-1 3-1 0,1 2 2 15,-4-1 1-15,-2 7-1 16,1 2 0-16,-2 4-3 0,-5 6-5 15,4 1 0-15,-5 6 0 16,-2 3 0-16,-3-1 0 16,0-5 0-16,0-4 0 0,-3-11 0 15,-2-9 0-15,3-19 0 16,-3-11 0-16,1-18 0 16,1-11 0-16,1-17 0 0,-4-13 0 15,1-8 0-15,-2-10 0 16,1-7 0-16,5-47 0 15,-2 5 0-15,1-8 0 16,-3 2 0-16,4-1 0 16,-4-4-5-16,3-2-3 0,-1 0-5 15,-1-9-3-15,0 2-13 16,3-10-46-16,-6-15-8 16</inkml:trace>
  <inkml:trace contextRef="#ctx0" brushRef="#br0" timeOffset="22966.6796">12694 11006 195 0,'0'0'5'0,"0"-10"5"15,0 10 5-15,0-7 3 16,0 7-2-16,0 0-1 0,0-13 3 15,0 13 1-15,0 23 2 16,-5 6-4-16,-4 19-4 16,-2 18 1-16,-5 23 2 15,-1 26 2-15,0 26-2 16,0 27-3-16,4 17-4 16,8 14-2-16,5 12 0 0,7 7-2 15,11 10 1-15,7-1 0 16,-1 4 0-16,4 2 2 15,-6 5 0-15,-6 5 0 0,-7 1-6 16,-9 3-2-16,0-5 0 16,-5-7 0-16,-2-14 0 15,-4-13 0-15,4-18 0 16,0-17 0-16,7-21-8 0,0-19-3 16,-2-17 0-16,-3-18 0 15,4-21 2-15,-4-15 1 16,0-16 1-16,-4-9 2 15,-2-9 2-15,2-3 3 0,-1-6 2 16,-1 4 0-16,2 2 1 16,-1 1 0-16,3 7-1 15,-4-1 0-15,6 1 1 16,1-7-4-16,-4-1-10 0,8-5-32 16,0-8-38-16,0-12 0 15</inkml:trace>
  <inkml:trace contextRef="#ctx0" brushRef="#br0" timeOffset="31444.2604">13103 5313 205 0,'0'0'4'0,"0"0"0"0,-14-13 2 15,14 13-1-15,-23-14 4 16,10 7 2-16,-3-3 2 16,-5-2 1-16,4 1-2 15,-5-1 1-15,2 0-2 16,-2-3 0-16,-2 0 2 0,3-2-3 16,0 2-2-16,0-4 1 15,3-4 1-15,-2 3-2 16,3-3 0-16,-1 1-2 15,3-2-1-15,3 1-1 16,-3 1-1-16,3-5-1 0,-1 4 0 16,1 2-1-16,2-8 1 15,0 5-1-15,0 0-1 16,6 1 2-16,-5-4-1 0,7 4 1 16,0-1 1-16,-1 5-1 15,3-5 1-15,0 7 1 16,0-3 0-16,0 6-1 0,0-3 1 15,0 2-2-15,0-2 1 16,0-1-1-16,0 0-1 16,0 3 0-16,5-2 0 15,-3-2-1-15,3 3 0 16,1 1 0-16,0 0 0 0,4 1-1 16,-2-1 1-16,4 1-1 15,1 1 1-15,0-2-1 16,6-3 1-16,4 1 0 15,2-1 0-15,5-1 1 16,2 2-1-16,5-1 0 0,6 0 0 16,1 1 0-16,6 2 0 15,4 1 1-15,4 0-1 16,1-1 0-16,3 4 0 0,-2 1 0 16,-3 1 0-16,1-2 0 15,-4 3 0-15,1 2 0 16,-3-1 1-16,0-1-1 15,8 3 0-15,0-5 0 0,4 3 1 16,9-1-1-16,-1 1 0 16,-1 1 0-16,5 2 0 15,-2-4 0-15,1 6 0 16,1-4 0-16,-5 4 0 0,0 2 0 16,1-2 0-16,-2 2 1 15,3-3-1-15,4 3 0 16,-4 0 0-16,8 0 0 15,2-2 1-15,0 2-1 16,1-3 0-16,4 1 0 0,1-1 0 16,1 0 1-16,-1 2-1 15,-3-2 0-15,1 0 0 16,3 1 0-16,-3 2 0 0,5-2 1 16,-6-1-1-16,7 3 0 15,-1-2 0-15,3-1 0 16,-1 1-1-16,3 0 2 0,-2-1-2 15,-1 0 1-15,-2 1 0 16,-5 0 0-16,0 2 0 16,-7-3 0-16,-1 0 1 15,-4 3-2-15,-3 0 1 16,-2 0 0-16,-1 0 0 16,4 0 0-16,-2 3 0 15,0-3 1-15,0 5-2 0,-4-3 1 16,-5 1 0-16,-2 0 0 15,-5-1 0-15,-8 0-1 16,-2 1 1-16,-6-1 0 0,-3-2 0 16,-2 0 0-16,2 0 0 15,0 0 0-15,1 0 0 16,5 0 0-16,1 0 0 0,0 0 0 16,0 3 0-16,-2-1-1 15,-2-2 1-15,-4 2 0 16,-5 1 0-16,-5 0 0 0,-3-2 0 15,-6-1 0-15,6 3 0 16,0-3 0-16,0 0 0 16,8 0 0-16,5 0 0 15,5 0 0-15,4 0 0 16,4 0 0-16,4 0 1 16,-3 0-2-16,-3 0 1 15,0 0 0-15,-10 3 0 0,3-3 0 16,-7 2 0-16,-2-2 1 15,0 0-2-15,-5 0 1 16,10 0 0-16,-3 0 0 0,5 0 1 16,0 0-1-16,4 0 0 15,-2 0 0-15,-2 3 0 16,0-1-1-16,-1-2 1 0,-4 3 1 16,-5-1-2-16,3 0 1 15,-5 2 0-15,0-4 0 16,2 0 0-16,1 0 0 0,1 2 0 15,4-2 0-15,-3 2 0 16,2-2 0-16,0 3 0 16,-2 0 0-16,-3-1 0 15,1-2 0-15,-3 2 0 16,-4 0-1-16,4 2 1 16,-2-2 0-16,0-2 0 0,2 3 0 15,1-2 0 1,6 2 0-16,-2 2 0 0,3-2 0 15,-4 0 0-15,7 3 0 16,-6-3 0-16,2 2-1 0,-2-2 1 16,-3 1 0-16,-2-1-1 15,-3 0 1-15,-4-3-1 16,-1 2 0-16,-4 0 1 0,-1 1 0 16,1-1 0-16,-3 1 0 15,-3 1-1-15,6 1 1 16,-4 0 0-16,6 1-1 15,0-2 0-15,0 1 1 16,-2 4-1-16,3-6 0 0,-3 3 1 16,0 1-1-16,0-2 1 15,-1 1-1-15,1 0 1 16,-2 2 0-16,2-3 0 16,-4 4 0-16,7-1 0 0,-2 2 0 15,4-3-2-15,-3 3 2 16,0-2 0-16,3-1 0 15,-2 1 0-15,-3-1-1 16,-1 1 1-16,-1 0-1 0,-1-1 1 16,-1-2-1-16,-9-5 0 15,15 11 1-15,-15-11-1 16,10 13 0-16,-10-13 0 0,10 12 0 16,-10-12 0-16,10 15 1 15,-5-5-1-15,0-2 0 16,-2 2 1-16,1 0-1 15,-1 2 1-15,2 0-1 16,-4 3 1-16,2 0 0 0,1 0-1 16,0 3 1-16,1-1 0 15,3 3 0-15,-6-1 0 16,5 3-1-16,-1-2 1 16,-1 1 0-16,0-2 0 15,0-2 0-15,-1-2 0 0,-1 0 0 16,-1-2-1-16,1-1 1 15,0 0 1-15,-3 1 0 16,2-1-1-16,-2 0 1 0,0 0 0 16,0 4-1-16,0 2 1 15,0-6 0-15,0 3-1 16,0-1 0-16,0-1-1 0,0-1 2 16,-2 0-2-16,-1 3 1 15,0-4 0-15,1 1-1 16,-1 0 1-16,-1 0 0 15,-4 0 0-15,1 3 0 16,-1 3 0-16,1-1 0 0,-6 1 1 16,2-1-1-16,2 0 0 15,-1 3 1-15,-1-5-1 16,0 2 0-16,-1 1 1 16,-3-3 0-16,-7 2 1 0,7 0-1 15,-10 3 0-15,-3 0 0 16,1 0 0-16,-6-1 0 15,4 1 0-15,-8-1-1 16,4 4 0-16,-1-3 3 0,-1 0-1 16,-3 2 0-16,1-4 1 15,-3 0 0-15,-1-1 0 16,0-1-1-16,-3 0 1 0,-1-2-2 16,-6-2-2-16,2 1 1 15,-3-1 0-15,-5 4-1 16,-1-4 0-16,-1 0 0 15,-4 1 0-15,4-1 0 16,-3-2 1-16,0-3 0 0,1 1-1 16,0-3 1-16,-4 2-1 15,3-5-1-15,-7-2 0 16,2 3-1-16,-6-3 0 16,-1 0-1-16,-3-3-1 0,0 3 1 15,-3-2 0-15,0 2 1 16,1-3-1-16,-3 3 1 15,0 0 0-15,-5 0 1 16,-4 0 0-16,-5-3 0 0,-1 2 0 16,-2-2 1-16,0 1-1 15,-3-1 2-15,-2 0-1 16,0 1 0-16,3-1 1 0,0 1 0 16,-2 2-1-16,-3 0 1 15,-1 0 0-15,-2 2-1 16,-1 1 1-16,6 2 0 15,-1 0 0-15,4 2 0 0,-1 1 0 16,4-4 0-16,0 7 0 16,7-5 0-16,-3 0 0 15,2-3 0-15,0 2 1 16,-5-2-1-16,3 1 1 16,-3-4-1-16,2 3 1 0,-2-3-1 15,2 0 0 1,2 2 1-16,1-2-1 0,2 0 0 15,0 0 0-15,3 0 0 16,0-2 0-16,3-1 0 0,2-1 0 16,0-1 0-16,-1-1 0 15,2 0-1-15,4 0 1 16,0-2 0-16,0 1 0 0,0-4 0 16,0 5-1-16,2-2 1 15,0 1 0-15,1-3-1 16,-2 0 1-16,5 0 0 15,2 1 0-15,4-3 0 16,2 1 1-16,10-2-1 0,7 1 0 16,0-1 0-16,5 4-1 15,2-4 2-15,-3 6-2 16,-1-3 1-16,-4 6 0 0,-3-7 0 16,0 4 1-1,-4-4-2-15,2-1 0 0,-1 0 1 16,9 0 0-16,-2-3 0 15,6-2 1-15,9-1 0 16,1 3 1-16,10-2 1 0,-3-3 1 16,9 3 0-16,-2 0-1 15,2-3 1-15,4 1 0 16,-3-2-1-16,6-1 0 0,-3-3 0 16,2-2-1-16,1 1 0 15,2-3-1-15,0-2 0 16,3-1 1-16,0 1-2 15,-1 2 0-15,3-1 0 16,0 0 1-16,3 3-2 0,1-2 1 16,4 1 0-16,4 0 0 15,3-1-2-15,2-1 1 16,10-3 0-16,1 2 0 16,6-6 1-16,8 4 0 0,-2-1 1 15,4-1-1-15,2 4 0 16,-4-1 1-16,3 6-1 15,6 1 0-15,-2 0 0 16,5 3 0-16,6-3 1 0,14 1-1 16,6-2 2-16,15 2-2 15,4-4 1-15,8 2 0 16,8 3 0-16,2-4 0 0,2 5-1 16,3-1 1-16,-6 5-1 15,1 2 0-15,0-2 1 16,-2 5-1-16,6 4-1 15,1-1 1-15,2 3 0 16,8 0 0-16,0-1 1 0,12 2-1 16,2 2 0-16,0 2 0 15,7-4 0-15,1 4 0 16,0 2 0-16,-3 0 1 0,0 2-2 16,-3 4 1-16,-3 0 0 15,-7 2 0-15,-3 2 0 16,-1 0 0-16,-2 0 0 15,-3-1-1-15,0 1 1 16,0 0 0-16,4 1 0 0,-4-1 0 16,-4-4-1-16,-2 3 1 15,-1 0 0-15,-8-1 0 16,1-1-1-16,-9 1 1 16,-3-1 0-16,-6 3 0 15,0-4 0-15,-6 5-1 0,-1-3 1 16,0-1-1-16,-6-2 1 15,-2 2 0-15,-2-1-1 16,-3 0 1-16,0 2-2 0,0 0 2 16,-8-1-2-16,-2 1 1 15,3-1 0-15,-8 3-1 16,3-1 0-16,-4-1-1 16,-1 1 0-16,-3-1 1 15,3 2-1-15,-3 1 1 0,-2-4 0 16,-5 3 0-16,-1 0 1 15,-3-1-1-15,0 1 1 16,0 0 0-16,-7 0 0 0,2-2 0 16,-5 1 0-16,4 1 0 15,-3 1 0-15,-2-4 0 16,0 0 0-16,-5 0 1 16,0 4-2-16,-7-4 0 0,-2 3-1 15,-1-3 0-15,-5-2 0 16,-5 5 0-16,-2 0-1 15,-1-3 1-15,-2 6 2 0,0-1-1 16,0 6 2-16,3-4 0 16,-3 1 0-16,4 3 0 15,-2 2 0-15,2-5 0 16,-5 4-2-16,1-2 1 16,-2 2 0-16,-3-1 1 15,0 8 0-15,-8-2 0 0,-1 1 0 16,1 5 1-16,-7-3 0 15,0 5 1-15,-2-2-2 16,-3 4 0-16,-5-3 0 0,-4-2 0 16,-2-3 0-16,-6 3 0 15,-3-2 0-15,-2 0 0 16,-8-6 1-16,0 5-1 16,-1-3 0-16,-4-1 1 0,-5 2-1 15,-2-1 0-15,-8-3-1 16,-4 2 1-16,-9-2 0 15,-6-1-2-15,-10 1 0 16,-6 0-3-16,-10-2 2 0,-10-1-1 16,-5-3-1-16,1 3-3 15,-3-3-12-15,-3 4-49 16,-12-5-2-16</inkml:trace>
  <inkml:trace contextRef="#ctx0" brushRef="#br0" timeOffset="34898.9862">7033 11450 369 0,'0'0'4'0,"0"0"1"0,0 0 3 16,0 0 0-16,0 0 0 15,0 0 0-15,0 0 0 16,-5-11-1-16,5 11-4 0,0 0-11 15,0 11-47-15,0-11-21 16,14 7-4-16</inkml:trace>
  <inkml:trace contextRef="#ctx0" brushRef="#br0" timeOffset="35180.208">8219 11326 422 0,'0'0'1'0,"0"0"-1"15,0 0 1-15,0 0-1 16,0 0-2-16,0 0-1 0,0 0-7 16,0 0-26-16,0 0-38 15,2 12-5-15</inkml:trace>
  <inkml:trace contextRef="#ctx0" brushRef="#br0" timeOffset="35530.561">9186 11497 421 0,'0'0'0'15,"0"0"0"-15,0 0 1 16,-5 0-1-16,5 0-1 0,0 0-1 15,0 0-6-15,-10 3-19 16,10-3-47-16,0 0-4 16</inkml:trace>
  <inkml:trace contextRef="#ctx0" brushRef="#br0" timeOffset="35908.4091">10367 11678 392 0,'0'0'0'15,"0"0"0"-15,0 0 0 0,0 0 0 16,0 0 0-16,0 0-1 15,7-2-5-15,-7 2-10 16,10-8-41-16,-10 8-16 16</inkml:trace>
  <inkml:trace contextRef="#ctx0" brushRef="#br0" timeOffset="36193.7035">11329 11469 303 0,'0'0'-61'0,"0"0"-3"16</inkml:trace>
  <inkml:trace contextRef="#ctx0" brushRef="#br0" timeOffset="42073.4897">5502 17082 122 0,'0'0'-1'0,"0"0"1"15,0 0 1-15,5 6 1 16,-5-6 2-16,14 15 1 15,9-3 0-15,-1-2 3 16,14 5 2-16,23-3-1 16,8 5 0-16,15-2 1 0,17 0-1 15,11-2-1-15,19-1 0 16,23 0-2-16,-70-7-1 16,10 3-2-16,14-1-1 0,9 3 1 15,11-3-2-15,14 1-1 16,12 1-1-1,9 2-2-15,11-4 2 0,9 4-2 16,13-2-2-16,15 3 0 16,0-4-3-16,7 2-3 15,5 2-9-15,13-5-10 16,-5-2-19-16,-1 4-7 0</inkml:trace>
  <inkml:trace contextRef="#ctx0" brushRef="#br1" timeOffset="48988.1874">7975 12287 360 0,'0'0'8'0,"0"-11"3"0,0 11 4 16,0-9 1-16,0 9 2 16,0-12 0-16,0 12 2 0,-5-15-1 15,5 15-5-15,0 0-6 16,-12-3-4-16,12 3-4 16,-13 0 0-16,13 0 0 15,-10 18 0-15,6-6 0 0,1 5 0 16,1-2 0-16,2 5 0 15,0-2 0-15,7-4 0 16,0-1 0-16,4-1 0 16,3-5 0-16,-2-2 0 0,6-5 0 15,-2 0 0-15,0-3 0 16,-2-3 0-16,2-7 0 16,-6-2 0-16,-3 1 0 15,-1-4 0-15,-6 4 0 0,0-2 0 16,-9 3 0-16,-5 4 0 15,-6 6 0-15,1 3 0 16,-7 0 0-16,4 8 0 16,-3 1 0-16,6 6 0 0,-1 3 0 15,8 2 0-15,1-3 0 16,9 3 0-16,2 2 0 16,2-1 0-16,9-5 0 0,3 0 0 15,11-7 0-15,-2-4 0 16,9-5 0-16,-2-2 0 15,2-6 0-15,-2-6 0 16,-3-4 0-16,-3-4 0 16,-6-3 0-16,-13-2 0 0,-3 0 0 15,-2 3 0-15,-12-2 0 16,-5 6 0-16,-11 3 0 16,0 8 0-16,-6 6 0 15,4 3 0-15,-4 4 0 16,4 11 0-16,0 0 0 0,11 5 0 15,1 2 0-15,8 3 0 16,8 0 0-16,2-1 0 16,7 1 0-16,10-4 0 0,3-2 0 15,5-6 0-15,4-4 0 16,1-6 0-16,3-3 0 16,-3-5 0-16,0-7 0 15,-5-6 0-15,-6 1 0 0,-6-10 0 16,-3 2 0-16,-10-3 0 15,-3 4 0-15,-9 1 0 16,-6 4 0-16,-4 6 0 16,-6 6 0-16,0 7 0 15,-2 2 0-15,5 8 0 0,0 5 0 16,2-1 0-16,6 4 0 16,9 5 0-16,3-4 0 15,5-1 0-15,7-6 0 16,9 0 0-16,3-4 0 0,4-3 0 15,4-5 0-15,-2-5 0 16,0-6 0-16,-4-3 0 16,0-4 0-16,-14-4 0 0,-2 6 0 15,-5-5 0-15,-7 7 0 16,-10 1 0-16,-6 8 0 16,-4 5 0-16,-1 7 0 0,6 10-20 15,12 4-66-15,-9 3-4 16</inkml:trace>
  <inkml:trace contextRef="#ctx0" brushRef="#br1" timeOffset="52407.1178">5913 17033 288 0,'0'0'5'0,"0"0"3"15,0 0-1-15,0 0 1 0,0 0 1 16,-1 5 1-16,1 15 0 16,0-5-1-16,1 10-3 15,2 4-1-15,0 9-2 16,2 7 1-16,-2 8-3 0,-1 3-6 15,1 5-9-15,-3 13-10 16,2-4-33-16,1-1-18 16</inkml:trace>
  <inkml:trace contextRef="#ctx0" brushRef="#br1" timeOffset="52905.7098">6924 17169 287 0,'0'0'0'0,"0"8"-1"0,2 1 1 16,-2 7 2-16,0 4 2 16,0 7 1-16,2 5 1 15,-2 10 1-15,3 0-1 16,-3 13 1-16,0-1-4 0,3 11-11 15,-1-3-18-15,5 4-41 16,-4-1-4-16</inkml:trace>
  <inkml:trace contextRef="#ctx0" brushRef="#br1" timeOffset="53438.4196">8149 17157 393 0,'0'0'-1'0,"0"8"-1"16,0 4-1-16,0 6 0 15,-2 9 0-15,-3 7 2 16,0 14-1-16,2 6 0 0,-2 8-5 16,-5 15-19-16,-2-1-40 15,4 9-6-15</inkml:trace>
  <inkml:trace contextRef="#ctx0" brushRef="#br1" timeOffset="55725.4716">5316 17100 338 0,'0'0'6'0,"0"0"3"16,0 0 3-16,0 0 0 16,0 0 3-16,-11-2-1 15,11 2-1-15,0 0 1 16,-12 0-6-16,12 0-3 0,-11 14-3 15,9-1-1-15,-3 2 0 16,5 2-2-16,0-2 1 16,0 5 0-16,0-8 1 15,11 0 0-15,-2-4 1 16,3-5 0-16,4-3 1 0,1-5 2 16,0-5 0-16,1-5 1 15,-3-3-1-15,-6-4 1 16,0 0 0-16,-9-2-1 0,-3 4-1 15,-11-1-1-15,1 6-1 16,-12 10-1-16,-3 3 0 16,-2 7-2-16,-2 4 1 15,5 6-1-15,-1 6 0 0,6 1 0 16,5 0 0-16,8-2 0 16,5 2 0-16,4-4 1 15,8-4 0-15,6 1 1 16,7-7-1-16,0-6 1 15,7-2 1-15,-3 0-1 0,2-7 1 16,-4-5 2-16,-5-3-4 16,1-3 0-16,-9-5 0 15,-5 6 0-15,-5-5 0 0,-4 3 0 16,-7 2 0-16,-4-1 0 16,-2 7 0-16,-4 4 0 15,-4 7 0-15,4 3 0 16,-2 7 0-16,3 4 0 0,5 7 0 15,6-1 0-15,5 2 0 16,4-2 0-16,4 1 0 16,8-5 0-16,6-3-2 15,1-6 2-15,8-5 0 16,3-2 2-16,-2-2-2 0,-1-8 0 16,-2 0 0-16,-8-6 0 15,-2-4 0-15,-7 3 0 16,-8-5 0-16,-3 6 0 15,-6-2 0-15,-9 2 0 16,-1 4 0-16,-7 12 0 0,-1 0 0 16,2 9 0-16,0 10 0 15,2-1 0-15,6 1 0 16,4 3-3-16,9-5 1 16,4 0 0-16,9-6 1 15,9-4 0-15,5-7 1 0,4 0 0 16,3-5 0-16,0-8 0 15,-3-4 1-15,-5-3 1 0,-7-2-1 16,-6 1 0-16,-9-3-1 16,-4 7 0-16,-12 5 0 15,-5 2-1-15,-9 8 0 16,0 4-3-16,1 8-3 0,1 7-10 16,3 6-33-16,5 4-35 15,13 0-2-15</inkml:trace>
  <inkml:trace contextRef="#ctx0" brushRef="#br1" timeOffset="57053.5376">4005 17509 277 0,'0'0'8'16,"0"0"5"-16,0 0 3 0,0 0 3 15,0 0 1-15,0-11 3 16,0 11 0-16,0 0 0 16,0 0-7-16,0 0-7 15,0 0-3-15,-9 0-2 0,9 0-3 16,-8 9-1-16,8-9-1 16,-13 14 0-16,8-1-1 15,-2-1 1-15,2 3 1 0,0 5-1 16,0-2 1-16,-3 2-1 15,6 4 1-15,-3 0 0 16,5-24-2-16,-5 27 0 16,3-1-1-16,2 1 1 15,0-3-1-15,0 3-1 16,0-1 1-16,5-4 0 16,-1 5 2-16,1-7 1 15,3 2 1-15,-8-22 0 0,17 20 1 16,3 0 0-16,-20-20 2 15,45 10 2-15,-30-10-2 16,2-10 1-16,-2-2-1 16,0-3 0-16,-2 0 1 0,-2-5-1 15,3 0 0-15,-2-2-3 16,-5-2 1-16,-2-5-1 16,-3 7 0-16,-2 0 0 15,0 0 0-15,-2-1-2 0,-6 4 0 16,2-4 0-16,-4 8-2 15,-1 3 0-15,2 0-5 16,-1 0-6-16,-4 7-6 16,5-4-14-16,-2 6-38 15,11 3-13-15</inkml:trace>
  <inkml:trace contextRef="#ctx0" brushRef="#br1" timeOffset="57369.4103">4408 17811 399 0,'0'0'1'0,"0"0"0"16,0 0-1-16,0 0 2 16,0 0-2-16,0 0 0 15,0 0 1-15,0 5-1 16,0 0 0-16,-11 47-1 16,4-32-4-16,3 4-6 15,-4-1-11-15,0 7-36 16,1-1-19-16</inkml:trace>
  <inkml:trace contextRef="#ctx0" brushRef="#br1" timeOffset="57707.4251">4641 17578 354 0,'0'0'4'16,"0"0"1"-16,0 0 4 15,0 0-2-15,-7-3 2 16,7 3-1-16,-10 8 0 0,3 2-1 16,1-1-2-16,-1 8-4 15,1-3 0-15,2 3-2 16,2-2 1-16,2 5 0 16,0-6 1-16,0 2 0 15,2-2 1-15,6-1 0 0,-2-3 1 16,8-3 1-16,-2-2 0 15,1-5 0-15,-1-5-1 16,0-7 1-16,1-6-2 0,-6-2 1 16,-2 1-2-16,-3-1-1 15,-2 0-3-15,0 1-5 16,-7 1-12-16,0 6-44 16,-6 1-17-16</inkml:trace>
  <inkml:trace contextRef="#ctx0" brushRef="#br1" timeOffset="57984.6838">4848 17234 432 0,'0'0'2'0,"0"0"-1"16,0 0 2-16,0 0 0 0,4 7 0 15,-4-7-1-15,13 20 2 16,-5-3 0-16,4 1-1 15,1 5 0-15,1 3 1 0,-1 6-2 16,4 6 1-16,-4 1-1 16,-1 5-2-16,-5 6 0 15,-1 4-1-15,-4 4-2 16,-2 2-4-16,-8 1-5 16,-4 4-9-16,-8-4-14 0,-2-3-46 15,-11-6-3-15</inkml:trace>
  <inkml:trace contextRef="#ctx0" brushRef="#br1" timeOffset="58263.6896">3829 17192 387 0,'0'0'1'0,"0"0"-1"15,-6 10 1-15,1-2-2 16,-4 13 3-16,2 6 0 0,-4 11 1 16,1 9-3-16,1 10 1 15,4 12 0-15,1 6-1 16,4 12-7-16,14-1-55 15,5 3-12-15</inkml:trace>
  <inkml:trace contextRef="#ctx0" brushRef="#br1" timeOffset="62783.778">8048 17501 223 0,'0'0'5'0,"0"0"-1"0,0 0 3 15,0 0-1-15,0 0 0 16,0 0-1-16,0 0 1 15,0 0-3-15,0 0-10 0,0 0-18 16,-7 6-30-16,7-6-9 16</inkml:trace>
  <inkml:trace contextRef="#ctx0" brushRef="#br1" timeOffset="63939.2612">8129 17177 55 0,'0'0'8'0,"-5"-11"6"0,5 11 6 15,-2-14 7-15,2 14 7 16,-5-15 2-16,5 15 1 0,0-14-2 16,0 14-9-16,0 0-6 15,0 0-2-15,0 17-6 16,0-8-8-16,0 8-2 0,0 6-2 15,0 3 2-15,0 3 1 16,0 3-2-16,0 0-1 16,2 3 0-16,1 2 1 15,-1 3-1-15,1-3 1 16,-1 1-1-16,-2-2-1 0,2-1 1 16,-2-2-2-16,3-1-3 15,-3-5-9-15,3-8-8 16,-3-6-6-16,0-13-4 0,0 0-4 15,0 0 0-15,0-8 0 16,0-9 7-16,0-3 10 16,-3-6 18-16,0 0 14 15,-9 6 13-15,8-44 6 16,1-3 4-16,1-1 1 16,2 13-2-16,0 6-1 15,0 18-6-15,0 8-9 0,0 23-6 16,0 0-6-16,0 0-4 15,-8 8-2-15,8 9-2 16,0 3-1-16,0 2 0 0,0 9 0 16,0-2 2-16,2 2 0 15,-2 6 1-15,3-4 0 16,0 4 0-16,-3 3 0 16,2-3-2-16,-2 0-1 0,3-1-1 15,-3 0-4-15,2-9-7 16,-2-4-1-16,0-11-2 15,0-12 1-15,0 0 0 0,0-6 2 16,-2-14 0-16,-1-4 8 16,3-3 9-16,-2-2 7 15,-1-4 4-15,0 1 1 16,1 1 0-16,-1-5-2 0,3 9-2 16,0-2-1-1,-2 5-4-15,2 7-3 0,0 8-3 16,0 9-2-16,0 0 1 15,0 12 2-15,2 9 0 16,-2 1 0-16,3 4 0 0,-1-1-1 16,1 5 1-16,0 0-1 15,-1-3 1-15,3 0-1 16,-3 1 0-16,1-6 0 0,-1-3-2 16,-2-8 0-16,0-11 1 15,0 0-1-15,3-13 0 16,-3-7 0-16,7-19 2 15,-10-26 3-15,-1 1 3 16,-4 0 1-16,4-3 2 0,-1 7 0 16,-1 18-1-16,4 18-4 15,2 24-1-15,0 0-3 16,-3 9-1-16,3 9-2 16,0 4 0-16,0 6-1 15,5 4 2-15,-5-1 3 0,6 8-1 16,-4 2 1-16,1-2 1 15,-1 4-5-15,3-2 0 16,0 5-3-16,-1-2 0 16,2-1-4-16,-3-4-12 15,-3-39-38-15,7 59-13 0</inkml:trace>
  <inkml:trace contextRef="#ctx0" brushRef="#br1" timeOffset="66599.8373">4402 16402 228 0,'0'0'1'15,"0"0"-2"-15,9 0 1 0,-9 0 2 16,16 0 2-16,5 0 3 16,6 0 1-16,13 0 1 15,7 0 1-15,15 0 2 0,12 0-3 16,11 0-2-16,7 0-7 16,10 0-17-16,0-5-43 15,7 5-10-15</inkml:trace>
  <inkml:trace contextRef="#ctx0" brushRef="#br1" timeOffset="67513.4109">4721 15269 257 0,'0'0'-1'0,"0"0"-4"15,0 0 1-15,0 0 3 16,10 0 1-16,3 0 3 16,14 3 1-16,5-3 1 0,17 0 2 15,8 0 5-15,21 0-2 16,9 0-5-16,15-3-22 15,4 3-43-15,9-7-5 16</inkml:trace>
  <inkml:trace contextRef="#ctx0" brushRef="#br1" timeOffset="68110.3306">4701 14359 266 0,'0'0'-2'0,"0"0"-4"0,0 0 3 16,0 0 1-16,10 0 4 16,5 0 3-16,15 0 3 15,7 3-1-15,22-3 5 16,17 0 3-16,11 0-3 0,12 0-1 16,13 0-7-16,2-4-16 15,3-7-36-15,2 4-20 16</inkml:trace>
  <inkml:trace contextRef="#ctx0" brushRef="#br1" timeOffset="68586.7416">4614 13447 283 0,'0'0'1'0,"0"0"-1"15,0 0 2-15,14 0-1 0,10-3 1 16,10-5 1-16,21 4 1 16,7-7-2-16,22-1 1 15,11-3-3-15,9 0-4 16,4 1-13-16,3-7-27 0,-1 6-22 16</inkml:trace>
  <inkml:trace contextRef="#ctx0" brushRef="#br1" timeOffset="69002.7975">4761 12470 311 0,'0'0'0'0,"0"0"-1"15,0 0 0-15,10 0 2 16,8 0 0-16,18-2 2 0,14-1 0 16,32-4 1-16,18-1 0 15,33-1 0-15,22-6-11 16,24 3-56-16,22-1-4 15</inkml:trace>
  <inkml:trace contextRef="#ctx0" brushRef="#br1" timeOffset="70172.4434">17382 12391 378 0,'0'0'6'0,"0"0"1"16,0 0 3-16,-10-11 2 0,10 11 1 15,-10-9 1-15,10 9 0 16,-8-10 0-16,8 10-4 16,0-15-4-16,10 6-2 15,14 1-2-15,4 1-1 0,10-1-2 16,2 4 0-16,2-1-1 15,-3 5 0-15,-1 0-1 16,-8 5 0-16,-11 4 0 16,-11 6 1-16,-8-1-1 0,-5 4 2 15,-12-1 0-15,-3 1 1 16,-3-3 0-16,2-1-1 16,-2-1 0-16,5-3 0 15,6 2 0-15,5-2 0 16,7 0 0-16,2 2-1 0,10 0 1 15,4 1 1-15,3 2 0 16,6-2 0-16,0-1-1 16,0 0 1-16,-3 3 0 0,0-5-1 15,-6 2 1 1,-2-1 0-16,-6 1 0 0,-5 0 1 16,-6-2 0-16,-12 0 1 15,-8 0-1-15,-4-3 1 16,-13 3-1-16,-1-3 1 15,-10 1-2-15,1-2 0 0,6-3-3 16,2 1-3-16,7 1-7 16,8-5-18-16,4 0-49 15,10 0-2-15</inkml:trace>
  <inkml:trace contextRef="#ctx0" brushRef="#br1" timeOffset="70436.8119">17947 12666 443 0,'0'0'1'0,"0"0"0"16,0 0 1-16,0 0 0 15,-11 10 0-15,1-1 0 16,-2 6 0-16,-3 6 0 15,0 4-1-15,-2 1 1 16,-4 6-2-16,5-2 0 0,-2 5-5 16,3-6-4-16,2 2-15 15,1 6-50-15,5-13-7 0</inkml:trace>
  <inkml:trace contextRef="#ctx0" brushRef="#br1" timeOffset="70951.1728">18359 12421 348 0,'0'0'7'16,"2"-10"4"-16,-2 10 4 0,1-13 1 16,-1 3 0-16,0 2 1 15,0-1 0-15,-1-1-1 16,1 10-6-16,-19-5-4 15,1 5-4-15,1 5-1 0,-1 5-1 16,-2 4-1-16,6 4 1 16,0 0-1-16,7 4 1 15,7 0 0-15,5 0-1 16,8 0 2-16,4 4-1 16,3-7 0-16,3 1 0 15,-1-3 0-15,0 1 0 0,-2-4 0 16,-8 4 1-16,1-8-1 15,-8 3 0-15,-5-1 0 16,0-3 0-16,-14-1 0 0,-4-1-2 16,-9 1-1-16,-3-2-4 15,-3-6-4-15,-1 1-9 16,-5-1-62-16,9-4-1 0</inkml:trace>
  <inkml:trace contextRef="#ctx0" brushRef="#br1" timeOffset="71119.8132">18392 12332 438 0,'0'0'3'0,"0"0"1"16,9-10 0-16,1 5 1 16,4-2 0-16,9 2-1 15,7-6-2-15,9 10-11 16,4-5-69-16,15 0-3 0</inkml:trace>
  <inkml:trace contextRef="#ctx0" brushRef="#br1" timeOffset="74919.7785">7751 12143 302 0,'0'0'6'16,"0"0"1"-16,0 0 5 15,0 0-1-15,0 0 2 0,0 0-1 16,0 0 2-16,0 0 0 16,0 10-6-16,0 5-1 15,-2 6-3-15,2 3-1 16,0 8-1-16,-2 4 0 0,2 5 0 16,0-2 0-16,0 3 0 15,0-4-1-15,0-4-1 16,2-9 1-16,-2 0 0 15,0-8-1-15,2-5 1 0,1-2 0 16,-3-10 1-16,0 0 0 16,0 0 1-16,0 0 0 15,0-10 0-15,0-2 0 16,0-9 0-16,0 3 0 16,0-5-1-16,0 1 0 0,-3 2-1 15,1 3 0-15,2 2 1 16,0 5-1-16,-2 2 0 15,2 8-1-15,-3-17 0 16,-1 10 0-16,4-3 0 0,0 0 0 16,0 0 0-16,0-5 0 15,0-2 0-15,0 2-1 16,4 0 1-16,1-2 0 0,-5 2 0 16,5 0 0-16,2 0 0 15,2 3 1-15,5-3-1 16,0 3 1-16,6-4 0 15,3 4 0-15,5 0 0 0,4-1-1 16,5 4 1-16,0 4-1 16,6 2 1-16,-4 3-1 15,-2 3 0-15,3 9-1 16,-5 3 1-16,-2 2 1 0,-6 7-1 16,-4 5 0-16,3 0 0 15,-8 1 1-15,-2 4 0 16,-5-2-1-16,-3 3 1 15,-6 0 0-15,-2-1-1 16,-10-1 1-16,-5-1 0 0,-8-2-1 16,-3-1 0-16,-7-2-1 15,-7-1 1-15,-2-4-2 16,-3-5 2-16,1-5-2 0,-1-4 2 16,0-6-1-16,1-2 1 15,6-10 0-15,3-4 1 16,3-4-1-16,5-1 1 15,-1-4 0-15,7-4 0 0,5 3-1 16,-2-6 1-16,9 2 0 16,-1-4-1-16,3 0 1 15,6 0-1-15,1-1 1 0,6-1-2 16,3-2 1 0,7 2 0-16,8 0 0 0,1 4 0 15,7-2-1-15,0 9 1 16,9 4 0-16,-7 3 1 15,3 4-1-15,1 7 0 0,-4 5-1 16,-2 5 1-16,0 7 0 16,1 4 0-16,-3 6 0 15,0 0-1-15,-3 8 2 0,1 0-2 16,-3 4 1-16,-6 0 0 16,-1 4-1-16,-8-1 1 15,-3 0-1-15,-7 1 1 16,-16-4-1-16,-3 1 0 15,-11-3-1-15,-11-2 1 0,-2-3 0 16,-12-4 0-16,-2-7 0 16,1-2 1-16,6-10 0 15,-3-4 0-15,3-12 1 16,8-10 0-16,7-6 1 0,5-6-1 16,8-11 0-16,10-2 1 15,4-3-1-15,8 1 0 16,8-3-1-16,9 5 1 15,13 5-1-15,2 7 0 16,11 3-4-16,1 7-4 0,9 13-26 16,11 1-46-16,-2 10-2 15</inkml:trace>
  <inkml:trace contextRef="#ctx0" brushRef="#br1" timeOffset="76753.2865">18645 12832 313 0,'0'0'9'0,"0"0"3"15,0 0 1-15,0 0 1 0,7 2 3 16,-4 9 2-16,-3 8 0 16,0 8 0-16,-10 7-8 15,-5 12-4-15,-5 6-7 16,-9 7-34-16,1 3-45 15,-4 2-4-15</inkml:trace>
  <inkml:trace contextRef="#ctx0" brushRef="#br1" timeOffset="80482.33">19229 12368 322 0,'0'0'8'0,"0"0"3"16,2-14 4-16,-2 14 2 0,0-15 3 15,0 8 0-15,0-6 0 16,0 4 2-16,0 9-8 15,-5-16-4-15,5 16-4 16,-15-5-1-16,3 3-2 0,-6 2-2 16,1 2-1-16,-3 5 0 15,0 7-1-15,-2 1 0 16,0 1 1-16,4 2-1 16,6 3 0-16,2 0 0 0,5 1 1 15,5 1 0-15,10-4 0 16,5 3 0-16,10-2 1 15,4-2 1-15,4-1-1 16,5-5 1-16,-1 0-1 16,-3 1 0-16,-1-1 0 0,-6 1 0 15,-8-4-1-15,2 7 1 16,-12-4-1-16,-1 3 1 16,-8 0 0-16,0-1 0 15,-10 1 0-15,-5 2 0 0,-7-4-1 16,-6-2 1-16,1-6 0 15,-9-1 0-15,6-4 0 16,6-4-1-16,-3-7 2 0,10-3-2 16,4-7 0-16,8-3 0 15,5-3 0-15,8-3 0 16,9-2 0-16,6-1 0 16,4 0 0-16,5-3 0 15,-2 4 0-15,3 2 0 0,-3 3 0 16,-8 4 0-16,-3 6 0 15,-3 7 0-15,-9 1 0 16,-7 9 0-16,10-5 0 16,-10 5 0-16,0 0 0 0,0 0 0 15,0 0 0-15,0 0 0 16,0 0 0-16,0 0 0 16,0 0-2-16,-8 5-41 15,8-5-44-15,0 14-3 0</inkml:trace>
  <inkml:trace contextRef="#ctx0" brushRef="#br1" timeOffset="81418.4679">16874 12178 283 0,'0'0'7'0,"-8"-7"5"16,8 7 0-16,-6-13 3 15,4 1-2-15,2-1 1 16,7-2 2-16,20-5 1 16,15 2-6-16,23-3-3 0,22 1 0 15,30 0 0-15,22 6 1 16,27 6-1-16,15 8 0 16,19 3-1-16,12 11-2 15,4 9-1-15,-3 6-2 0,-4 9 0 16,-4 1-1-1,-17 10 0-15,-15 4-1 0,-17 4 0 16,-27 5 0-16,-25 4-1 16,-27 7 1-16,-28-2-1 15,-26 9 1-15,-26-1 1 0,-29 0-1 16,-25-2 1-16,-20 0 0 16,-25-5-1-16,-14-6 0 15,-17-6 1-15,-16-8-2 0,-12-7 1 16,-13-13 0-16,-10-11-1 15,-8-10 1-15,-7-11 0 16,3-16 0-16,-3-15 1 16,13-17 1-16,11-16-2 0,19-8 2 15,25-14-1-15,23-6 0 16,27-5 1-16,28 1-1 16,36-4-1-16,21 7 1 15,37-4 0-15,35 5-1 16,44-2 1-16,34 5 0 0,43 7-1 15,28 8 1-15,26 16-1 16,20 22-1-16,13 24-13 16,-13 21-65-16,-3 29-4 15</inkml:trace>
  <inkml:trace contextRef="#ctx0" brushRef="#br1" timeOffset="82901.4367">6247 11358 381 0,'0'0'3'0,"0"0"-1"0,0 0-1 16,0 0-2-16,0 0-1 0,0 7-6 15,0-7-11-15,0 23-50 16,11-11-7-16</inkml:trace>
  <inkml:trace contextRef="#ctx0" brushRef="#br1" timeOffset="83113.7111">7429 11422 441 0,'0'0'0'16,"0"0"-1"-16,0 0 0 16,11 8-3-16,-11-8-14 15,19 2-57-15,11 5-2 16</inkml:trace>
  <inkml:trace contextRef="#ctx0" brushRef="#br1" timeOffset="83284.8704">9842 11301 389 0,'0'0'-9'0,"22"3"-21"16,-2 4-27-16,10-3-15 16</inkml:trace>
  <inkml:trace contextRef="#ctx0" brushRef="#br1" timeOffset="83448.0528">12177 11261 366 0,'0'0'0'0,"21"11"-8"15,-3-4-17-15,5 3-43 16,14-1-4-16</inkml:trace>
  <inkml:trace contextRef="#ctx0" brushRef="#br1" timeOffset="83596.2023">13372 11260 429 0,'0'0'0'0,"0"0"-3"16,5 9-4-16,8-2-13 16,-3 6-36-16,6-6-20 0</inkml:trace>
  <inkml:trace contextRef="#ctx0" brushRef="#br1" timeOffset="83762.8729">13583 11712 270 0,'0'0'1'0,"-4"23"-2"0,-1-4-2 16,-1 12-17-16,1 5-39 15,0 11-3-15</inkml:trace>
  <inkml:trace contextRef="#ctx0" brushRef="#br1" timeOffset="83932.4365">13429 13791 455 0,'0'12'-1'0,"-7"6"-9"16,7 13-14-16,0 7-35 15,7 9-20-15</inkml:trace>
  <inkml:trace contextRef="#ctx0" brushRef="#br1" timeOffset="84082.1616">13469 15628 442 0,'-6'10'-7'0,"-4"10"-16"16,-2 2-35-16,10 10-21 0</inkml:trace>
  <inkml:trace contextRef="#ctx0" brushRef="#br1" timeOffset="84229.4751">13328 16716 355 0,'0'0'0'16,"-23"15"-2"-16,3-5-10 16,3-1-19-16,-1 6-28 0,-4-1-14 15</inkml:trace>
  <inkml:trace contextRef="#ctx0" brushRef="#br1" timeOffset="84449.5254">11490 16837 4 0,'-57'-4'12'0,"-11"-2"4"16,-11-1 3-16,-15 0 1 15,-15 0-1-15,2-1-11 16,3 4-28-16,-1-7-17 0</inkml:trace>
  <inkml:trace contextRef="#ctx0" brushRef="#br1" timeOffset="84790.8569">5966 16758 141 0,'0'0'-11'15,"-23"-5"-8"-15,-1 0-4 0,-8 1 0 16,-8-7 1-16,-4 1-1 16,-9 1 3-16</inkml:trace>
  <inkml:trace contextRef="#ctx0" brushRef="#br1" timeOffset="91364.057">5477 10818 312 0,'0'0'7'0,"0"0"6"15,0 0 0-15,0-11 2 16,0 11 2-16,0 0-1 0,0 0 0 16,0 0 0-16,-13 15-8 15,6 14-3-15,-3 7-3 16,-3 14 0-16,3 9 0 16,1 16 0-16,2 11 1 15,-2 6 0-15,7 5-1 0,2 1 1 16,0 6 2-16,0 0-2 15,0 3 0-15,0-3 1 16,2 5-1-16,-2 4 0 16,-2-3 0-16,0 5 0 15,-3-4-2-15,5 5 1 0,0-4-1 16,0 1 0-16,0-3 0 16,0 1 1-16,0 0-1 15,1-1 0-15,-1-2 1 0,0-4-1 16,-4 1 1-16,-3-4-1 15,-2-5 1-15,-1-1 0 16,4-1-1-16,-1-5-1 0,0-5 1 16,3 2 0-16,4-1-1 15,-2-3 0-15,2 0 0 16,0 3 0-16,2-10 1 16,1 5-1-16,-3-3 1 0,1 0-1 15,-1-3 0-15,0-2 0 16,0-2 2-16,0-4-2 15,0 1 0-15,0-5 0 16,0 2 0-16,0 1 0 16,4-2 0-16,-4 2 0 15,0 0 0-15,-4 1 0 0,4 2 0 16,-4-3 0-16,-2-4-2 16,3-4 4-16,-2-5-2 15,0-5 0-15,5-3 0 0,-2-3 0 16,2-2 0-16,0 0 0 15,0-1 0-15,0 1-2 16,0 4 2-16,-5 2-1 0,4-4 0 16,-2 7 1-16,1-4-1 15,2 0 1-15,-2 4-1 16,-1-7 1-16,1 2 0 16,2-1 0-16,0-3 0 0,0-1 0 15,0-4 1-15,2 1-1 16,-2-5 2-16,3-1-2 15,-3-2 1-15,0 2 1 16,0-5-2-16,0 0 0 16,0-1 0-16,0-1 0 15,-3-2 0-15,1-2 0 16,2-4 0-16,-3-2 0 0,3 1 0 16,0-4 0-16,0-9 0 15,-2 11 0-15,2-11 0 0,0 0 0 16,0 0 0-16,0 0-3 15,0 0 3-15,0 0-1 16,0 0 0-16,7 10 0 0,-7-10 1 16,10 2-1-16,-2-2 1 15,4 0 0-15,-1 0 0 16,9 0 0-16,2 0 0 16,3 0 0-16,1 0 1 15,12 0-1-15,-1 3 0 16,6 0 1-16,6 2-1 0,8-1 0 15,3 1 1-15,5-2-1 16,4 1 1-16,6-1-1 16,6 2 1-16,5-3-1 15,4 3 0-15,5 0 2 0,6 0-2 16,0 0 0-16,3 3 0 16,7-1 0-16,5 0 0 15,3-2 0-15,5-3 0 0,3 1 0 16,7 0 0-16,1 0 0 15,3-3 0-15,7-3 0 16,-1-3 0-16,3 3 0 16,0-3 0-16,2-2 0 0,4 4 0 15,-3-2 0-15,1 1 0 16,-2 3 0-16,2-1 0 16,-1-1 0-16,-1 1 0 15,1 1 0-15,-1-3 0 16,3 0 0-16,-6 0 0 0,6 0 0 15,-4 0 0-15,2-2 0 16,0-1 0-16,-3 6 0 16,-9-3 0-16,2 0 0 15,-6 3 0-15,-5-2 0 0,-3 4 0 16,-3-2 0-16,1 2 0 16,-8-6 0-16,4 2 0 15,-6 2 0-15,3-4 0 16,-2 2 0-16,-3-1 0 0,-1 0 0 15,-3 2 0-15,-4-4 0 16,0 0 0-16,-4-1 0 16,-4 4 0-16,1-4 0 15,-10 1 0-15,-2 2 0 0,0 2 0 16,-9 1 0-16,-2-4 0 16,-6 6 0-16,-6-1 0 15,-4 1 0-15,-3-3 0 16,-9 1-3-16,-6-4 2 0,-7 6 0 15,-7-3 0-15,-3 2 1 16,-10-2-1-16,-13 3 1 16,0 0 0-16,0 0 1 15,0 0 0-15,-8-3-1 0,-4 3 0 16,-6 0 1-16,8 0-1 16,-4 0 0-16,-1 0 1 15,3 0-1-15,-4-5 1 16,4 2-1-16,-1-1 0 0,3 1 2 15,3-7-4-15,-3 0 4 16,2 1-2-16,0-3-2 16,7-3 2-16,-4-6-1 15,0-1 1-15,5-7-1 0,-3-8 2 16,3-5-2-16,-3-8 1 16,3-7 1-16,-2-5-1 15,0-7 0-15,-1-4 1 0,-4-1 1 16,2-4-2-16,-3-2 0 15,-2 0 0-15,3-6 0 16,0 2 0-16,1-5 0 16,-1 0 0-16,0-6 0 15,2 1 0-15,0-3 0 16,0-4 0-16,5 2 0 0,-3-5 0 16,3 1 0-16,0-1 0 15,6 3 0-15,1-5 0 16,0 2 0-16,5 0 0 0,-4-3 0 15,4 3 0-15,4-3 0 16,-4 1 0-16,-3-1 0 16,7 2 0-16,-5-7 0 15,5 3 0-15,-4 0 0 0,1-5 0 16,-1 8 0-16,0-6 0 16,3 3 0-16,-2 2 0 15,-3 3 0-15,0 3 0 16,-3 2 0-16,4 0 0 0,-4 2 0 15,0 3 0-15,5-5 0 16,-1 0 0-16,3 2 0 16,-1-5 0-16,4 1 0 15,1 1 0-15,-1-1 0 16,1-1 0-16,-9 11 0 0,4-1 0 16,-3 6 0-16,-6 7 0 15,-1 1 0-15,0 7 0 16,-3 1 0-16,0 6 0 0,0 0 0 15,0 6 0-15,-3 2 0 16,3 6 0-16,-3 4 0 16,3 0 0-16,0 9 0 15,-2 2 0-15,2 3 0 0,-2 5 0 16,-4 5 0-16,2-1 0 16,0 6 0-16,-5 2 0 15,0 5 0-15,-1 1 0 16,2 1 0-16,-2 3 0 0,1 0 0 15,0 5 0-15,-3 0 0 16,0 3 0-16,2 6 0 16,-5 1 0-16,-3 2 0 15,-1 3 0-15,-6-1 0 16,-7 6 0-16,-3-4 0 0,-10-1 0 16,-5 2 0-16,-9 1 0 15,-4-9 0-15,-12 6 0 16,-6 0 0-16,-6 1 0 0,-5-2 0 15,-8 1 0-15,-4-1 0 16,-5 1 0-16,-11 0 0 16,-4 3 0-16,0-5 0 0,-9 1 0 15,-5-2 0-15,-7-2-2 16,-1 3 1-16,-8-4 0 16,-1 0 0-16,-6-3-1 15,-6 5 1-15,1-2-1 16,-6-1 1-16,-1 2 0 0,-7-3 1 15,4-2-1-15,-9 2 1 16,4-2-1-16,-2 0 2 16,-1-5-1-16,2 3 0 15,-2-3 0-15,5 0 0 0,-3-3 0 16,4 1 0-16,1-1 0 16,1 1-1-16,0 2 1 15,-3 0 0-15,4 5 0 16,-6 0 0-16,4 2-1 0,-2 1 1 15,-1-1 0-15,4 1 0 16,3-3 0-16,0 0 0 16,8-3 0-16,8 4 0 0,3-4 1 15,10 1 0-15,11-2 0 16,7 2-1-16,11 0 0 16,14 2-3-16,9-5-5 15,12 4-15-15,12 4-49 16,14-6-14-16</inkml:trace>
  <inkml:trace contextRef="#ctx0" brushRef="#br1" timeOffset="92600.8243">8007 12172 269 0,'0'0'9'0,"0"0"3"15,-7 8 5-15,7-8 2 16,0 0 2-16,-10 10 3 16,10-10 1-16,0 0 0 0,-13 0-8 15,11-10-3-15,0-5-3 16,2-9-4-16,0-11-1 15,7-10-3-15,5-14 0 16,10-18 0-16,5-8-1 16,14-16 0-16,6-15-1 0,8-6 0 15,13-11-1-15,13-1-1 16,11-2 1-16,6-1-1 16,13 9 0-16,0 4 0 0,6 9 1 15,0 11 0-15,-7 13 1 16,-11 15 0-16,-12 11 1 15,-17 15-1-15,-16 13 1 0,-12 10 0 16,-17 10 0-16,-7 7 1 16,-18 10 0-16,10-2-1 15,-10 2 0-15,0 0-1 0,0 0-2 16,0 0-4 0,0 0-6-16,-5 0-16 0,5 0-59 15,0 0-1-15</inkml:trace>
  <inkml:trace contextRef="#ctx0" brushRef="#br1" timeOffset="93152.9889">9778 9631 425 0,'0'0'6'0,"0"0"1"16,-11-12 3-16,11 12 1 16,-7-9 0-16,7 9 1 0,-11-17 0 15,11 17-1-15,-7-12-5 16,7 12-6-16,6-17 0 15,6 7 0-15,7 3 0 16,0-3 0-16,10 3 0 16,-4 2 0-16,2-1 0 0,-2 6 0 15,-5 6 0-15,-2 6 0 16,-9 3-2-16,-6 7 0 16,-3 3 1-16,-10 2-1 0,-2 0 1 15,-4 5 0-15,2-3-1 16,1-5 0-16,3-2 0 15,3 0 0-15,7-4 0 16,5-6 0-16,7 1 0 16,8-6 1-16,3 0 0 0,1-2 1 15,1 2 0-15,0 1 1 16,-2-3-1-16,-7 3 0 16,-1 4 1-16,-4 0 0 0,-11 3-1 15,-3 5 0-15,-11 2 0 16,-10 3-2-16,-2 3-2 15,-11-1-6-15,2 2-11 16,-8 3-48-16,11-11-17 16</inkml:trace>
  <inkml:trace contextRef="#ctx0" brushRef="#br1" timeOffset="93365.3124">10387 9769 448 0,'0'0'1'0,"0"0"2"16,-3 11 1-16,-5 1-1 0,-1 8 2 15,-3 5-1-15,-4 7 0 16,-4 5 1-16,2 6-2 16,-1-2-4-16,2 0-5 0,6 0-20 15,9-7-56-15,-3-1-3 16</inkml:trace>
  <inkml:trace contextRef="#ctx0" brushRef="#br1" timeOffset="93713.0881">10588 9506 416 0,'0'0'5'0,"0"0"3"15,-3-13 1-15,3 13-1 0,0 0 1 16,-13-7 0-16,13 7 0 16,-14 0 0-16,14 0-6 0,-16 12-1 15,7 3-2-15,4-1-1 16,-2 6 0-16,4-1 0 16,3 7 0-16,5-4 0 15,8-2 0-15,6-1 1 16,4-2 0-16,1-2 0 0,2-3 1 15,0 2 0-15,-3-7 0 16,-3 1 1-16,-3-3 0 16,-4-1 0-16,-13-4-1 15,3 15 0-15,-6-5-4 0,-17-1-7 16,1-1-42-16,-9 4-32 16,-11-1-2-16</inkml:trace>
  <inkml:trace contextRef="#ctx0" brushRef="#br1" timeOffset="93851.9619">10667 9373 430 0,'0'0'2'16,"10"-8"0"-16,-10 8 0 0,15-6 0 16,0 3-15-16,0 3-62 15,0 0-2-15</inkml:trace>
  <inkml:trace contextRef="#ctx0" brushRef="#br1" timeOffset="94045.9082">11023 9658 431 0,'0'0'4'0,"0"0"1"15,0 15 1-15,0-3 0 16,0 6 0-16,0 2 0 15,0 4 1-15,-2 3-2 0,2 6-8 16,-8-5-12-16,5-12-63 16,-4 11-5-16</inkml:trace>
  <inkml:trace contextRef="#ctx0" brushRef="#br1" timeOffset="94529.5714">11355 9334 399 0,'0'0'5'16,"6"-15"3"-16,-6 3 2 0,0-3 1 15,0 2 1-15,0-2 0 16,-2 0 0-16,-6-2 1 15,-2 10-6-15,-2 2-2 16,-3 5-3-16,0 12-2 0,-3 0 0 16,6 5-1-16,2 3 0 15,7 6 0-15,3-4 0 16,0 2 0-16,11 2 1 16,3-6 0-16,11-1 0 0,0-1 1 15,3-4 0-15,2 1 0 16,-5 0-1-16,1-2 1 15,-1 1 1 1,-5 1-1-16,-5 3 0 0,-7-4 0 16,-8 6-1-16,0-2 1 0,-13 0 0 15,-6-4 0-15,-4-4-1 16,-2 0 1-16,-5-8-1 16,5-2 0-16,-2-10 0 15,8-12 1-15,6-8-1 0,13-10 0 16,0-4 0-16,20-8 0 15,10 0-2-15,4-5-8 16,21 3-72-16,0 1-2 16</inkml:trace>
  <inkml:trace contextRef="#ctx0" brushRef="#br1" timeOffset="96353.4228">11564 8944 234 0,'0'0'5'0,"-4"-7"1"16,-8-2 5-16,-4-1 1 15,-8 0 2-15,-8-5 1 0,-4 3 1 16,-6 2 1-16,-1 5-4 16,2 5-2-16,-4 20-2 15,0 12 0-15,3 17-2 16,-1 13 0-16,6 10-1 16,5 17 1-16,5 6-1 0,7 2 1 15,12 4-2-15,8-3 0 16,15-9-1-16,11-2 0 15,12-7-1-15,11-9-1 16,5-11 1-16,8-8-2 0,6-17 0 16,3-11 2-16,1-17 0 15,3-11 0-15,-3-23 0 16,-5-17 0-16,-8-18 0 16,-4-21 0-16,-12-15-1 15,-13-12-1-15,-16-6 1 0,-14 0-1 16,-17 0 0-16,-23 12 0 15,-17 14 0-15,-15 18 0 0,-10 22 0 16,-13 16 0-16,-2 23 0 16,1 14-1-16,2 35 0 15,3 23-1-15,10 31 0 16,14 29-1-16,14 21-3 16,19 18-6-16,26 17-14 0,28 2-56 15,25-12-2-15</inkml:trace>
  <inkml:trace contextRef="#ctx0" brushRef="#br1" timeOffset="98634.5369">11286 8906 231 0,'0'0'-1'16,"0"0"0"-16,-10 14 0 0,-5 3 2 16,-2 16-1-16,-8 9 0 15,-5 13 0-15,-2 9 1 16,-3 11 1-16,1 9 0 0,4 2 2 15,10-2-3-15,5 0 2 16,9-2 0-16,10-7 3 16,10-8-1-16,9-8 2 15,12-8-1-15,4-10 2 0,6-4 0 16,13-18 0-16,-2-12 2 16,6-7-1-16,4-7 0 15,-7-17 0-15,6-11-1 16,-8-17 0-16,-2-12-2 15,-11-13 0-15,-4-12-1 0,-13-10 2 16,-11-8-1-16,-12 3 2 16,-8 5 0-16,-17 12 0 15,-11 10 0-15,-16 21 0 0,-9 15-1 16,-15 26-2-16,-8 15 0 16,-7 32-4-16,-9 16 0 15,1 29-2-15,8 23 0 16,10 20-4-16,15 14-8 0,25 8-50 15,29 6-16-15</inkml:trace>
  <inkml:trace contextRef="#ctx0" brushRef="#br1" timeOffset="102534.7461">8942 12165 212 0,'0'0'7'0,"0"0"2"16,0 0 5-16,-2-12 2 0,2 12 6 15,-5-10 1-15,5 10 4 16,-3-10 2-16,3 10-3 16,0 0-4-16,0 0-4 0,-10-4-4 15,10 4-3-15,-12 12-3 16,5 5-4-16,-2 8-2 16,7 0-2-16,0 7 0 15,2-3 0-15,4-2 0 0,9 2 0 16,10-13 1-16,1-3 0 15,4-13 0-15,5 0 1 16,-3-15 1-16,4-5 0 16,-8-5 0-16,-3-5 0 15,-7 1 1-15,-9-1-1 0,-5 0 0 16,-6 6 0-16,-12 4 0 16,-3 7-1-16,-4 6-1 15,-4 7 0-15,-1 3-1 16,1 6 0-16,2 4-2 0,6 2 0 15,3 6-2-15,9-1-5 16,7 6-16-16,10-2-58 16,10-6-1-16</inkml:trace>
  <inkml:trace contextRef="#ctx0" brushRef="#br1" timeOffset="102976.7123">9956 12322 479 0,'0'0'2'0,"0"0"2"16,0 0 0-16,-12-5 1 16,12 5-1-16,0 0 1 15,-7-3-1-15,7 3 0 16,0 0-4-16,0 0-7 16,12 0-43-16,3 0-35 0,10 0-3 15</inkml:trace>
  <inkml:trace contextRef="#ctx0" brushRef="#br1" timeOffset="103302.5936">10918 12237 511 0,'0'0'0'0,"0"0"0"0,0 0 0 16,0 0 0-16,-5-9 0 15,5 9 0-15,0 0 0 0,0 0 0 16,-10-7 0-16,10 7 0 16,0 0-13-16,28 0-73 15,-11 1-2-15</inkml:trace>
  <inkml:trace contextRef="#ctx0" brushRef="#br1" timeOffset="103542.1663">11806 12388 490 0,'0'0'1'16,"0"0"-1"-16,-8 0 0 15,8 0-2-15,0 0-5 16,-9 3-16-16,9-3-59 0,0 0-2 16</inkml:trace>
  <inkml:trace contextRef="#ctx0" brushRef="#br1" timeOffset="103729.6397">12890 12230 465 0,'0'0'1'15,"0"0"-1"-15,0 0 0 0,2 7 1 16,-2 3 0-16,-2 0-3 16,-3 8-11-16,-2 6-53 15,-2-6-15-15</inkml:trace>
  <inkml:trace contextRef="#ctx0" brushRef="#br1" timeOffset="103869.0157">13225 12450 502 0,'0'0'1'16,"0"10"-1"-16,-7 2-1 15,1 3-2-15,-3-5-14 0,-15 6-65 16,11 4-4-16</inkml:trace>
  <inkml:trace contextRef="#ctx0" brushRef="#br1" timeOffset="113379.4611">11639 9371 104 0,'0'0'7'16,"0"0"6"-16,0 0 6 0,0 0 3 16,0 0 6-16,-7 0 1 15,7 0 2-15,0 0 0 16,0 0-5-16,-8 0-3 16,8 0-6-16,0 0-2 0,0 0-4 15,0 0 0-15,0 0-1 16,11-7-1-16,3-6-1 15,11-2-1-15,10-9 1 0,15-7-1 16,12-10 1-16,20-9-2 16,15-4-1-16,12-5 0 15,13-1 0-15,10 0-1 16,-1 6-1-16,1 4 0 16,-7 8 0-16,-11 5-2 15,-12 7 1-15,-18 10-1 16,-14 6 0-16,-15 1 0 0,-11 6 1 15,-12-1-1-15,-12 7 1 16,-5-2 0-16,-4 3 1 16,-11 0 1-16,0 0-1 0,0 0 0 15,0 0 0-15,0 0 1 16,0 0-4-16,0 0 0 16,0 0-2-16,0 4-1 0,0-4-4 15,-3 13-5-15,3-13-7 16,-8 20-14-16,6-6-41 15,-5-1-10-15</inkml:trace>
  <inkml:trace contextRef="#ctx0" brushRef="#br1" timeOffset="113894.3178">13019 8574 310 0,'0'0'7'0,"0"0"4"16,0 0 2-16,0 0 0 16,0 0 2-16,0 0 1 0,0 0 1 15,0 0 2-15,0 0-5 16,12 0-3-16,8 2-1 16,3 3-1-16,9 0 1 15,8-2-2-15,2 1-2 16,8-4-1-16,-3 0-2 15,-2 0-1-15,-8 0-1 0,-4 0-1 16,-11 0 1-16,-3 3 0 16,-8 2 1-16,-10 7 1 0,-2 3 1 15,-10 6-4-15,-5 8 0 16,-2 5 0-16,-5 7 0 16,-1 0 0-16,-3 4 0 15,4-1 0-15,0-2 0 0,7-4 0 16,7-7 0-16,2-11-38 15,7 2-47-15,10-7-5 16</inkml:trace>
  <inkml:trace contextRef="#ctx0" brushRef="#br1" timeOffset="116866.6385">13871 9757 438 0,'0'0'1'0,"0"0"1"16,0 0 2-16,-2-7 0 15,2 7 0-15,-15-7 1 16,6 4 0-16,-7 3 0 16,2 5-1-16,-4 7-1 0,0 8-1 15,3 4 0-15,6 7-1 16,4 1 0-16,5 0-1 16,10 3 1-16,9-10 0 15,9-3 0-15,4-7 0 16,6-11 0-16,2-4 1 15,1-12 0-15,0-8 1 0,-2-9 0 16,-6-9 1-16,-11-3-1 16,-7-4 1-16,-13-2 0 0,-7 5-4 15,-17 4 0-15,-18 9 0 16,-6 9 0-16,-12 10 0 16,3 10 0-16,-5 10 0 15,8 10-8-15,10 2-16 0,8 8-61 16,21 0-3-16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1-04-04T08:39:18.999"/>
    </inkml:context>
    <inkml:brush xml:id="br0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3092 8655 104 0,'0'0'-6'0,"0"0"-2"15,0 0 1-15,6 0 5 16,4 8 5-16,-1-1 6 15,14 5 4-15,12 1 2 0,15-1 7 16,17 1 6-16,20-6 1 16,17 1-5-16,28-8-3 15,22 0-2-15,22-8-2 16,16 1-2-16,19-6-1 16,13-1-1-16,7 3-2 0,15 2-1 15,5 1-1-15,8 4-2 16,4 1-1-16,8 0-1 15,5 0-2-15,0 1 1 16,5-3-2-16,0-2 2 0,0 1-3 16,-5-3 1-16,-10-1-2 15,-15 3 1-15,-20-1 0 16,-22-1-1-16,-23 6 0 0,-24 1 0 16,-27 2 0-16,-27 0 0 15,-23 5-1-15,-23-1-2 16,-20 6-8-16,-9-5-9 15,-14 0-26-15,2 0-27 0,-9 0-4 16</inkml:trace>
  <inkml:trace contextRef="#ctx0" brushRef="#br0" timeOffset="3016.9579">3021 9762 0 0,'20'6'10'0,"4"-2"2"15,16-2-1-15,12 6 2 16,13-3 0-16,10 2-2 0,7-1-3 15,10-2-3-15,9-1 1 16,16 2 0-16,3-2 3 16,4 1 0-16,16 2-1 0,9-4 2 15,10 3 0-15,8 0-1 16,18-3-1-16,5 1-1 16,15-1-2-16,15 1-2 15,8 1 0-15,8 2-1 16,6 1-1-16,6 1 0 0,3 1 0 15,8 2 0-15,7 1 1 16,-6-2-2-16,14 0 1 16,-3 0-1-16,10-5 0 15,3-3 0-15,-6 0 0 16,-8 1 1-16,-11-3 0 0,-15 0 0 16,-18 0 0-16,-12 0 0 15,-25 3 2-15,-12-1-1 16,-23 0 0-16,-12 3-1 0,-23-2-1 15,-10 1-2-15,-20-1-10 16,-11 7-26-16,-21-6-19 16</inkml:trace>
  <inkml:trace contextRef="#ctx0" brushRef="#br0" timeOffset="4983.3226">3110 12068 96 0,'0'0'1'0,"0"0"2"16,0 0 1-16,20 6 3 16,-5 0 3-16,20 2 3 15,10 1 3-15,12 3 3 16,17 0 1-16,16-2 1 0,7 2 0 15,17-2 0-15,20 2-2 16,8-2-2-16,10 0 0 16,9-3-4-16,16-1 1 0,14-1-2 15,10 0-2-15,18-3-2 16,5 3 0-16,15 2-2 16,5 8-2-16,9-2 1 15,5 1-2-15,6 1-1 16,7 5-1-16,-3-5 0 0,6 3 0 15,-3-11-1-15,2-2 0 16,3-5 0-16,-2 0-1 16,-12-3-1-16,0-4-2 15,-14-2-3-15,-16-2 2 16,-14 2-1-16,-16-2 0 0,-23 4 1 16,-22-1 1-16,-21 5 0 15,-19 2 3-15,-17 1-5 16,-16 0-9-16,-16 0-40 0,-14 6-14 15</inkml:trace>
  <inkml:trace contextRef="#ctx0" brushRef="#br0" timeOffset="6261.5056">3543 13183 231 0,'0'0'0'0,"0"0"0"15,0 0 1-15,7 0 2 0,11 3 2 16,8 2 1-16,14-3 3 16,18 3 1-16,19 1 2 15,20-2 0-15,14 4 1 16,22-3-2-16,16 2 0 0,17-1-1 16,7 0-2-16,15-3 0 15,6 0-1-15,6-3 1 16,17 0 1-16,-6-6-2 15,3 2 2-15,-3-4-3 16,-2 3 0-16,-7 0 0 0,-6 5-2 16,-19 0 0-16,-10 0-2 15,-17 7 0-15,-10-2 0 16,-13 2-1-16,-13 2 1 0,-22-1-1 16,-19-4 0-16,-9-1 0 15,-17-1 0-15,-15 1 0 16,-11-3 0-16,-9 2-1 15,-12-2-3-15,0 0-13 16,0 12-47-16,-15-5-15 0</inkml:trace>
  <inkml:trace contextRef="#ctx0" brushRef="#br0" timeOffset="6653.886">3526 14581 426 0,'0'0'-1'0,"0"0"1"0,14 6-1 16,16 0 1-16,25 2-1 15,25-8 1-15,36 0 0 16,33 0 1-16,48-8 1 15,29-2 0-15,40 0 0 16,22 3 0-16,19 4-5 0,8 6-31 16,5 17-43-16,1 12-2 15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1-04-04T08:39:33.735"/>
    </inkml:context>
    <inkml:brush xml:id="br0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2274 5104 327 0,'0'0'-2'16,"0"0"-8"-16,0 0 0 15,3-6-2-15,-3 6 3 16,18-7-1-16,0 4 3 0,9-2-1 15,3 2 5-15,17-2 6 16,6 5 3-16,13-2-1 16,3-3-1-16,14 0 0 15,0-5-2-15,10 1-2 0,14-3-1 16,-2-2 0-16,1 2 1 16,11 0 0-16,0-1 0 15,5 3 2-15,9 3 1 16,2 0 2-16,-7 4 0 15,8 1 3-15,1 2-1 0,-1 0 1 16,3 5-1-16,1-3-1 16,-5 3-1-16,6-2-1 15,5-3-1-15,0 0-1 16,-5-6-1-16,10-1 0 0,-2-5 0 16,-2 0-1-16,-2-4 0 15,-8 4 0-15,-6-3 1 16,-7 3-1-16,-10 2-1 15,-13 0 1-15,-12 0-1 0,-14 6 1 16,-4-4 0-16,-15 3 1 16,-11 1 1-16,-6 1 0 15,-7 0 1-15,-8 1 1 16,-6-1 1-16,-2 3 1 16,-4 0-1-16,-10 0-2 0,9 0 0 15,-9 0-6-15,0 0-8 16,0 0-22-16,0 0-39 15,0 0-3-15</inkml:trace>
  <inkml:trace contextRef="#ctx0" brushRef="#br0" timeOffset="3877.4807">20058 17405 240 0,'0'0'1'0,"0"0"0"15,0 0 0-15,0 0 1 16,6 0 2-16,-6 0 0 15,10 0 1-15,2 0 2 16,6 0-1-16,7 0 2 0,5 0 1 16,5 0 3-16,10 0-1 15,15 0 1-15,10 0-1 16,8 0-1-16,12 1 0 16,13 4-2-16,7-1 0 0,12 4-4 15,7-1-1 1,11 3-1-16,2-1-1 0,-1 4 0 15,3-1 1-15,1 0 0 16,1 6 0-16,-9-3-1 0,-2 0 1 16,-9-1-1-16,-9 1 1 15,-11 3-1-15,-11-6 1 16,-11 0 0-16,-12 2 1 16,-7-2 0-16,-10-5 0 15,-10-2-1-15,-11-3-2 0,-6 3-3 16,-5-5-12-16,-11 2-40 15,-12-2-21-15</inkml:trace>
  <inkml:trace contextRef="#ctx0" brushRef="#br0" timeOffset="5658.7157">1763 10535 51 0,'0'0'0'0,"0"0"-1"16,0 0 3-16,5 0 5 16,-5 0 4-16,14 0 4 0,2 0 4 15,1 4 1-15,13-3 4 16,7 2-1-16,9 2-1 16,13-2-4-16,2 1-4 15,14 1-3-15,5 3-2 16,9-4-1-16,3 2-1 0,7-2 0 15,6-1-1-15,2-3 0 16,15 0-1-16,2 0-1 16,8 0 1-16,4 0-1 15,8 0 0-15,1-3-1 16,2 3-1-16,4 0 1 16,1 0 0-16,2 3-1 0,3-1 0 15,4 1 0-15,3 1 1 16,8-1-2-16,2-3 1 15,5 0-1-15,7 0 1 0,-4 0-1 16,7 0-1-16,-8 0 1 16,-7 2-1-16,-8 1 0 0,-9 2 0 15,-8-2 0-15,-12 1 0 16,-8 1 0-16,-12 1 0 16,-5 1 0-16,-10-2-1 15,-15 1 0-15,-5-2-3 16,-12 1-4-16,-15-2-3 0,-16-1-1 15,-9 1-3-15,-13-1-9 16,-17-2-23-16,0 0-22 16</inkml:trace>
  <inkml:trace contextRef="#ctx0" brushRef="#br0" timeOffset="6290.1213">1805 10498 107 0,'0'0'4'0,"12"0"3"15,4 0 4-15,16 0 2 16,10 0 1-16,13 3 2 15,16-1 1-15,21 3 1 0,12-3-2 16,21 1-3-16,17-1-3 16,10-2-1-16,11 4-1 15,12-4-1-15,4 0 0 16,12 0-2-16,11-4 1 0,-5-1 1 16,11 0-1-16,-4-2 0 15,-1-1 0-15,5-1 0 16,2 2 0-16,-8-1-1 0,-9 1-1 15,-5 2 1-15,-10 2-2 16,-9 3 0-16,-17 0-1 16,-16 3 0-16,-14 2-1 15,-17 2 0-15,-18 1 1 16,-20-4 0-16,-12 1 2 16,-18-2 3-16,-7 0 3 0,-14-2 1 15,-5-1-1-15,-11 0 0 16,0 0 0-16,0 0-2 15,0 0-4-15,0-4-5 16,-13 1-8-16,-4 3-18 0,-3 7-52 16,-12 4-2-16</inkml:trace>
  <inkml:trace contextRef="#ctx0" brushRef="#br0" timeOffset="14489.3945">18734 8675 158 0,'0'0'-3'15,"0"0"2"-15,5-2 4 16,-5 2 5-16,14 0 3 15,-3-3 2-15,6-2 4 0,1 1 2 16,4-7 5-16,11 1-4 16,2-2-4-16,2-3-2 15,5-2-5-15,5 2-2 16,0-2-1-16,5-1-2 16,-2 3-2-16,1 0 1 0,7 6 0 15,0-6-1-15,7 5 0 16,6 0 0-16,6 0-1 15,-2 2 0-15,3-2-1 16,3 1 1-16,-1-4-1 16,6 6 3-16,-6-5 1 0,0 4 1 15,-3 1 1-15,7 2 0 16,-1-2 1-16,2 4-2 16,1-2 2-16,1 1-4 0,5-2 0 15,0 1-2-15,0 1-1 16,0-5 1-16,0 5-1 15,-5-4 0-15,5 3 0 0,-5-3 0 16,0 4 1-16,-5-1-1 16,5 0 0-16,-8 3 0 15,1 2 0-15,-2 0-1 16,-2 0 1-16,-2 0 0 16,-3 2 0-16,-2-2 0 15,-2 5 0-15,0-3 0 0,1 1 1 16,-4-1 0-16,1 3-1 15,-1-3 1-15,-2 1-1 16,1 2 0-16,-4-2 0 0,-1 2 0 16,-1-1 0-16,3 0 0 15,-3 1 1-15,-8-1-1 16,3 1 0-16,-2 2 1 16,0-2-2-16,-6 3 1 0,3-3 0 15,-1 0 0-15,-7 0 0 16,4-3 0-16,-1 3 0 15,0-2 0-15,0-1 1 0,-4 3-1 16,4 0 0-16,-2 0 1 16,0 2-1-16,-3 1 1 15,0 1 0-15,-5 1-1 16,4 4 1-16,-4 0 0 16,0-4 1-16,0 5-1 0,-2-1 1 15,0-1-1 1,0 1 0-16,4-1 1 0,-1 2 0 15,4-2-1-15,-2 1-1 16,3-2 1-16,-4 4 0 0,3-2-1 16,-2-1 1-16,-3 2-1 15,-4 0 1-15,-6 2-1 16,-5 0 1-16,-1 0 0 16,-7 3 0-16,2-2 0 0,-6 6 0 15,-2-1 0-15,3-2 0 16,-1 5 0-16,0-1-1 15,-3-1 0-15,-2 3 0 0,-7 1 1 16,-7-1 0-16,-2 0-1 16,-11 3 1-16,-1 0 0 15,-9-5 0-15,-3-1 1 16,-2 1-1-16,-6 1 0 16,-3-7 1-16,-4 5-2 15,-7-1 0-15,0-3 1 16,-5-1-1-16,-3 1 0 0,-7 0-1 15,-2-3 1-15,-3-3 0 16,-3 0 0-16,-5-8 0 16,3 5 0-16,-7-4 0 0,2-1-3 15,0 3 1-15,-2-4-1 16,-3 5 0-16,2-3-2 16,-5 3-1-16,1-3 0 0,-5 4 0 15,-3-4 2-15,0 1 2 16,-2-3 1-16,2 2 2 15,0 1 0-15,3-5 1 16,-1 4 0-16,8-5-1 0,0-2-3 16,5 0-2-16,1 3-1 15,-1-3-1-15,-9 0 0 16,5-3 2-16,-3 1-1 16,-3-4 2-16,-1 2 0 15,-3-6-2-15,-1 3 3 0,3-2 1 16,1 4 0-16,2-5 1 15,4 4-1-15,-1-5 0 16,5 2 1-16,5-1 4 0,-2 0-2 16,6-5-2-16,4-1 1 15,1 2 0-15,4-4 2 16,4 1 2-16,4 0-1 16,5 3 1-16,4-1 2 0,1 0-1 15,4 4-1-15,6 2 0 16,3-4-2-16,9 3-1 15,0 0 0-15,8 1-2 0,-1-6 0 16,16 3-1-16,-1-6 1 16,11-2-1-16,2-2 0 15,2-3 0-15,11-2 0 16,2 0 0-16,7-3-1 16,3 3 0-16,8 0 1 15,-1-4-1-15,7 7 1 0,1-6-1 16,5 5 1-16,-1-2 0 15,6 2 0-15,1-4 1 16,0 1 0-16,4 4-1 0,0-6 1 16,7 3 0-16,1-4 0 15,7 5 1-15,3-6 0 16,-3 3-1-16,5-2 0 0,-1 4 0 16,4-3 0-16,-4 8 0 15,0-3 0-15,-4 5-1 16,2 3 0-16,-1 0 1 15,2 5 1-15,-1-4 1 16,-4 3-1-16,6 1 1 0,-2 0 0 16,8 0-1-16,-5-1 0 15,8 1 0-15,2 3-1 16,2-2-1-16,0 3 1 16,1 4-2-16,0 1 1 15,2-2-1-15,-3 5 1 0,5 0 0 16,0 0-1-16,6 0 1 15,0-3 0-15,2 3 1 16,0 0-2-16,6 0 0 0,-4 0-2 16,2 0-2-16,6 5-3 15,-5 1 0-15,-1-2 0 16,1 4 0-16,-4 0 1 0,6 2 0 16,5-5 0-16,-3 2 4 15,3-2 2-15,-3 0-2 16,-1 0-4-16,1 2-3 15,0-2-2-15,-9 5 2 0,-14 0 0 16,-1 5 2-16,-10-3 2 16,-14 6 5-16,-1-1 5 15,-12 5 4-15,-11-2 1 16,3 1-1-16,-11 8 0 16,4-5-4-16,-4 3-6 0,-4-3-7 15,-5 5-11-15,-10-7-20 16,0 7-21-16</inkml:trace>
  <inkml:trace contextRef="#ctx0" brushRef="#br0" timeOffset="29558.5484">18824 5157 244 0,'0'0'2'15,"0"0"2"-15,0 0 1 16,0 0 4-16,0 0 2 0,0 0 2 16,0 0 2-16,7 0 1 15,5 3 0-15,4-1-1 16,3-2 0-16,4 3-3 15,2-1-1-15,-6 1-3 16,8-1-1-16,-2-2-1 0,5 3 0 16,-2-1-1-16,-1-2 0 15,3 2-2-15,0-2 1 16,5 3 0-16,-3-3-1 16,2 0 1-16,-2 0-1 0,4 0-1 15,-3 0 1-15,-1 0-1 16,-2 0 0-16,0 0-1 15,-5 0 1-15,0 0-1 16,-1 0 1-16,1 0-1 0,0 0 0 16,-3 2-1-16,2-2 2 15,1 0-1-15,-4 0 0 16,-2 0-1-16,-1 0 1 16,0 0 0-16,-6 0-1 0,3 0 1 15,-3 0-1-15,-2 0 0 16,0 0 0-16,-10 0 0 15,15 3 0-15,-15-3 0 16,6 2 0-16,-6-2-1 16,0 0-4-16,0 0-6 0,0 0-30 15,7 13-41-15,-7-13-2 16</inkml:trace>
  <inkml:trace contextRef="#ctx0" brushRef="#br0" timeOffset="30442.1301">21320 4884 212 0,'0'0'8'16,"0"0"2"-16,4 0 1 16,-4 0 2-16,0 0 1 0,0 0 1 15,13 0 3-15,-13 0 0 16,0 0-5-16,0 0-2 16,10 6-1-16,-10-6 2 15,0 0-3-15,0 0 0 0,10 6-2 16,-10-6-1-16,0 0-1 15,0 0-1-15,0 0-1 16,7 12 0-16,-7-12-1 16,0 0 0-16,0 0-2 0,0 0-4 15,8 12-10-15,-8-2-44 16,0-10-18-16</inkml:trace>
  <inkml:trace contextRef="#ctx0" brushRef="#br0" timeOffset="31945.509">21439 5011 239 0,'0'0'7'0,"0"0"6"0,0 0 0 15,0 0 3-15,0 0 1 16,0 0 1-16,0 0 0 0,0 0 1 15,0 0-6-15,0 0-3 16,0 0-1-16,0 0-2 16,0 0-1-16,0 0 1 15,0 0-2-15,3 7 0 16,-3-7-1-16,7 14 0 0,-7-14 0 16,12 14-2-16,-12-14 1 15,15 15-2-15,-8-5 1 16,1-1 0-16,2 2-1 15,-10-11 1-15,15 13-1 16,-15-13 0-16,18 19 1 16,-11-9-1-16,2-2 1 0,2-1-1 15,1 2 1-15,0-1-1 16,-2 2 1-16,3-1-1 0,0 2 0 16,-1-2 0-16,-1 0 0 15,3 0 0-15,-5-2 0 16,4 1 0-16,-3-3-1 15,0 2 0-15,0-2 1 0,0 2 0 16,-3-2-1-16,4 0 1 16,-4 0 0-16,2 0 0 15,1 2 0-15,1 1-1 16,-4-1 1-16,3-2 0 0,0 4-1 16,0-6 1-16,-1 3-1 15,2 2 1-15,1-1-1 16,-1-2 1-16,3-1 0 15,-4 4-1-15,3-3 1 16,-4 2-1-16,1-2 1 16,1 0 1-16,-11-5-1 0,14 12 1 15,-4-9-1-15,-2 5 1 16,-8-8-1-16,17 9 1 0,-7-6-1 16,0 3 0-16,-1-4-1 15,5 5 1-15,-2-4-1 16,0 2 1-16,1-1-1 15,-1-1 1-15,-2-1-1 0,5 4 1 16,-2-5-1-16,-4 2 1 16,6-3-1-16,-3 3 1 15,1-1 0-15,2-2-1 16,0 0 0-16,2 0 1 16,3 0-1-16,-5 3 0 0,2-3 1 15,1 0-1-15,0 0 0 16,-2-3 1-16,0 3-1 15,-4-2 1-15,6-1-1 16,-7 0 0-16,8 2 1 16,-8-5-1-16,4 4 0 0,3-1 0 15,-1-1 0-15,0-1 1 16,1-1-1-16,-3 2 0 0,0 2 0 16,-3-7 1-16,1 6-1 15,-1-3 0-15,0 0 0 16,-1 1-1-16,-2-2 1 0,3 0 0 15,1 2-1-15,-2-2 0 16,4 2 1-16,-3-3 0 16,1 1 1-16,-2-1-1 15,-1 1 0-15,6-1 1 16,-7 2 0-16,3-5 0 0,-4 1 1 16,0 2-2-16,-1-1 0 15,0-1 0-15,1-2 0 16,0 1 0-16,-4-1 0 15,4 0 0-15,0-1 0 16,-1-1 0-16,0 3 0 16,0-1 0-16,-1 2 0 0,-6 10 0 15,12-14 0-15,-12 14 0 16,5-7 0-16,-5 7 0 0,0 0 0 16,0 0 0-16,0 0 0 15,-2-11 0-15,2 11 0 16,0 0 0-16,-8-7 0 15,8 7 0-15,0 0 0 0,0 0 0 16,0 0 0-16,-10-8 0 16,10 8 0-16,0 0 0 15,0 0 0-15,0 0-22 16,-12 8-45-16,12-8-22 16</inkml:trace>
  <inkml:trace contextRef="#ctx0" brushRef="#br0" timeOffset="33103.51">21665 5697 250 0,'0'0'7'0,"0"0"4"0,0 0 3 16,0 0 0-16,0 0 1 15,0 0 0-15,0 0 0 16,0 0 1-16,0 0-4 16,0 0-3-16,-2 5 0 0,2-5-1 15,2 10 0-15,-2-10 0 16,15 17 1-16,-15-17-1 15,17 18-1-15,-6-6 0 0,3-1-2 16,2 1 1-16,0 0-2 16,5 0 1-16,4 1 0 15,-1-1-1-15,6-1 0 16,0-2 0-16,2-1-1 0,1-1 0 16,-1-2 0-16,3 0-1 15,-4-3-1-15,-1 1 1 16,0-3-1-16,0 2 1 15,-2-2-1-15,-4 0 1 16,4 0-1-16,-3 0 1 0,0 0 0 16,0 0-1-16,-3-5 1 15,5 3-1-15,-1-5 2 16,3-1-3-16,-4 1 0 16,2-2 0-16,-2 3 0 0,3-5 0 15,-7 2 0-15,2 1 0 16,0-2 0-16,-2 1 0 15,2-1 0-15,-3 0 0 0,3-3 0 16,-6 4 0-16,5-3 0 16,-2-2 0-16,-5 7 0 15,0-1 0-15,-5-1 0 16,0 4 0-16,0 2 0 16,-10 3 0-16,15-10 0 0,-15 10 0 15,7-12 0-15,-7 12 0 16,13-12 0-16,-13 12 0 15,5-9 0-15,-5 9 0 16,0 0 0-16,0 0 0 16,0 0 0-16,0 0 0 0,0 0 0 15,0 0 0-15,0 0 0 16,0 0 0-16,0 0 0 16,0 0 0-16,0 0-18 0,0 0-34 15,-8 0-36-15,8 0-1 16</inkml:trace>
  <inkml:trace contextRef="#ctx0" brushRef="#br0" timeOffset="34069.0569">21754 4900 310 0,'0'0'4'16,"0"0"4"-16,0 0-1 16,0 0 1-16,0 0 1 0,-9 4 1 15,9-4 2-15,0 16 0 16,0-6-2-16,9 2-2 16,5 0-1-16,2 3 1 15,5 2 0-15,4-3-1 0,7 3 0 16,0-5-2-16,5-3 0 15,0-1-1-15,3-3 1 16,-2 0-2-16,1-5 1 16,1 0 0-16,-2-10 0 0,4 2 1 15,-8-4-1-15,1-3 0 16,-3 0 0-16,-1-5 0 16,-1 3 0-16,-6 0 0 0,-1 0-1 15,-4 5 0-15,-6-1 0 16,-1 0 1-16,1 3-4 15,-4 0 0-15,-1 0 0 16,-8 10 0-16,13-14 0 0,-13 14 0 16,5-13 0-16,-5 13 0 15,7-9 0-15,-7 9 0 16,0 0 0-16,0 0 0 16,2-8 0-16,-2 8 0 0,0 0 0 15,0 0 0-15,0 0 0 16,0 0 0-1,0 0 0-15,0 0 0 0,0 0 0 16,0 0 0-16,0 0 0 16,0 0 0-16,-5-3 0 15,5 3-7-15,-4 8-35 0,4 2-47 16,2 0-1-16</inkml:trace>
  <inkml:trace contextRef="#ctx0" brushRef="#br0" timeOffset="35714.2835">24250 6086 284 0,'0'0'8'0,"0"0"1"0,0 0 4 15,0 0 3-15,0 0 2 16,0 0 4-16,0 0 1 16,0 0 0-16,18-12-5 0,-6 5-3 15,6-1-2-15,4-1-1 16,8-7-3-16,3 3-1 15,4-4-1-15,-1-2-1 16,8 0 1-16,0-1-7 0,0-6 0 16,4 6 0-16,-6-2 0 15,1 0 0-15,-7 5 0 16,-6 2 0-16,-2 2 0 16,-8 1 0-16,-8 7 0 0,-12 5 0 15,10-5 0-15,-10 5 0 16,0 0 0-16,0 0 0 15,0 0 0-15,0 0 0 16,0 0 0-16,0 0 0 16,-7 0 0-16,7 0 0 0,-10 0 0 15,10 0 0-15,-18 3 0 16,8-3 0-16,10 0-27 16,-13 7-60-16,13-7-4 15</inkml:trace>
  <inkml:trace contextRef="#ctx0" brushRef="#br0" timeOffset="36436.9935">23186 5949 273 0,'0'0'9'16,"0"0"4"-16,-9-6 2 16,9 6 2-16,0 0 1 0,0 0 2 15,-8-8 1-15,8 8 0 16,5 0-7-16,5 0-2 16,10 8-2-16,7-4-2 0,8 4 1 15,7 3-2-15,11 3 1 16,6-2-1-16,11 3-1 15,2-1-1-15,2 1-1 16,1-1-1-16,2-5 0 16,-5-1-1-16,-8-4-1 15,-4-1 0-15,-10 0 0 0,-7-1-1 16,-8-2 0-16,-8 3 1 16,-10-1-1-16,-2-2 2 15,-5 0-2-15,-10 0 0 0,9 0 0 16,-9 0 0-16,0 0 0 15,0 0 0-15,-5 0 0 16,5 0 0-16,-14 0-5 16,14 0-6-16,-20-2-7 0,13 2-17 15,-6 4-48-15,1-4-4 16</inkml:trace>
  <inkml:trace contextRef="#ctx0" brushRef="#br0" timeOffset="36828.9079">23189 5745 315 0,'0'0'1'0,"0"0"0"0,8 0 6 16,-8 0 1-16,24 2 2 16,3 1 2-16,11 0 3 15,14 1 1-15,8 1-1 16,14-2-1-16,8 4-3 15,8-5-3-15,-3 3-2 0,0-2-4 16,-11 1-2-16,-10-4-3 16,-11 3-5-16,-11 0 0 15,-17-1-3-15,-10 0-8 16,-17-2-25-16,4 17-32 0,-17-6-4 16</inkml:trace>
  <inkml:trace contextRef="#ctx0" brushRef="#br0" timeOffset="37787.0448">21768 4600 159 0,'0'0'6'0,"0"0"3"15,0 0 6-15,0 0 2 16,0 0 0-16,0 0 1 15,-9 0 0-15,7 5 1 0,-1 6-5 16,3 5-3-16,0-1-3 16,3 5-2-16,8-1 4 15,3 1-3-15,9 6 1 16,2-9 0-16,7 2 0 0,5-7 0 16,2 1 0-16,4-8-2 15,2-3 0-15,-5-2-2 16,7-12 0-16,-3-3 0 0,4-2 1 15,-9-3-1-15,2-2 1 16,-8 2-1-16,0 2 1 16,-7 1 1-16,-7 7-1 15,-7 1 1-15,1 4-1 0,-13 5-1 16,9-5 0-16,-9 5-1 16,0 0-1-16,0 0-1 15,0 0 1-15,0 0-2 16,0 0 1-16,0 0-3 0,0 0-3 15,0 0-4 1,0 0-8-16,0 0-22 0,0 0-42 16,-14 0-3-16</inkml:trace>
  <inkml:trace contextRef="#ctx0" brushRef="#br0" timeOffset="38317.2683">21757 4260 243 0,'0'0'0'0,"0"0"0"0,0 0 1 16,0 0 4-16,0 6 0 0,5 3 1 16,1 0 3-16,1 7 0 15,7 0 1-15,2 5 2 16,4-1-2-16,4 2 1 16,6-4-2-16,2-3 0 15,6 0-1-15,6-8 1 0,4-5 0 16,6-2 1-16,1-9 0 15,7-6-1-15,-2-3 0 16,2-5-1-16,-3-1 0 0,-6-3 0 16,-7 5 0-16,-7 2 1 15,-11 2-1-15,-5 6 0 16,-10 2-1-16,-3 3 0 0,-10 7 0 16,0 0-2-16,0 0-1 15,0 0-1-15,0 0-1 16,0 0-1-16,0 0 0 15,0 0-1-15,0 0-1 16,0-7-2-16,0 7-2 16,0 0-4-16,-12-3-3 0,12 3-5 15,-13 0-14-15,3 5-38 16,-1-5-15-16</inkml:trace>
  <inkml:trace contextRef="#ctx0" brushRef="#br0" timeOffset="38753.7479">21879 4023 186 0,'0'0'4'0,"0"0"6"0,5 9 2 16,-5-9 3-16,15 15 1 15,-15-15 1-15,23 20 3 0,-11-10 1 16,3-2-4-16,2-1-3 16,3 1-2-16,2-5 0 0,-7-3 1 15,8 0-1-15,-9-3 0 16,2-5-2-16,-4-7 0 15,1 1-1-15,-9-10 0 16,1 5-2-16,-2-10 0 0,-1 4-1 16,-2 5 0-16,0 2 0 15,0 4-2-15,0 2 0 16,0 12-3-16,-8-7 0 16,8 7-5-16,-15 9-3 0,8 5-6 15,-5 2-7 1,5 3-22-16,12 9-40 0,1-3-2 15</inkml:trace>
  <inkml:trace contextRef="#ctx0" brushRef="#br0" timeOffset="77501.9158">19385 10300 182 0,'0'0'0'0,"0"0"0"16,21 7 0-16,-12-7 0 0,14 5 2 16,4-5 0-16,13 6 4 15,12-6 2-15,8 0 2 16,12-6 1-16,12-1 2 15,20 2 0-15,6-5-1 0,5 7-1 16,7-3-2-16,4 3-3 16,6 0-2-16,5 3-1 15,-3 0-2-15,-5 0 1 16,5 3-2-16,3 0 0 16,5-2-2-16,0-1 2 0,6 0 0 15,5-4 0-15,8-4 3 16,3 1-1-16,5-5 0 15,0 1 1-15,5-1 1 0,-5 5 0 16,-3-4-1-16,-3 7 0 16,-12 2 1-16,-10 2-2 15,-16 0-1-15,-13 0-1 16,-8 0 1-16,-9 2-1 16,-18-2 0-16,-6 0 0 15,-5 0 1-15,-4 0 0 0,-8-5 1 16,0 2 1-16,-6-2 2 15,-6 1-1-15,1 1 1 16,-11-2 0-16,-2 2 0 16,-6 3-1-16,-4-2 1 0,-4 2-4 15,-4 0 2-15,-5 0-1 16,-7 0-1-16,17 5 0 16,-7-3-1-16,4 1 2 0,0 1-1 15,6-1 0-15,-1 2 1 16,2-2-1-16,-3 0 0 15,1-1 1-15,-1 0-1 0,-6-2 0 16,-2 2-1-16,-10-2 0 16,6 4 1-16,-6-4-1 15,0 0 1-15,6 14-1 16,-3-3 1-16,1 6-1 0,-1 0 1 16,5 7 0-16,2 7 0 15,-1 3 0-15,4 5 0 16,-1 4-1-16,0 3 1 15,6 7-1-15,0-2 1 16,-4 7-1-16,2-1 0 16,-4 2 1-16,0 4-1 0,1-2 1 15,-6 4 0-15,0 1 0 16,-2 1 1-16,-1 3-1 16,-2-4 1-16,0 4-1 0,-2-1 2 15,0 1-3-15,-4 2 1 16,0 2-1-16,-5 0 0 15,-1 0 0-15,-3 3 0 0,1 0 0 16,2 2 0-16,0 0 0 16,-2 1 1-16,4 2-1 15,0-4 0-15,3 7 0 16,3 2 0-16,-1 0 0 0,3-1 0 16,0 5 0-16,0-1 0 15,0-1-1-15,0 0 1 16,5-4-1-16,0 2 1 15,-2-4 0-15,4 2-1 16,-1-4 1-16,1 2 0 16,-2 0 1-16,-1 0 0 0,0-2 1 15,-4 4-2-15,0 1 1 16,-8-2-1-16,3 0 1 0,-5 4 1 16,-3-2-1-16,-1-2 0 15,1-2 0-15,6 3 1 16,-3-7 0-16,3 2-1 15,1-1 0-15,2 0 0 0,4-2-1 16,0 5 0-16,0-3 0 16,7-1 0-16,-4 2 1 15,-2-4-1-15,3 7 0 16,-4-4 0-16,0 1 0 16,0-3-1-16,-4-1 1 0,0-4-1 15,-3 0 0-15,1-5 1 16,1-3-1-16,-3 1 1 15,7-8-1-15,-4-1 0 16,2-1 1-16,0-3 0 16,3 0-1-16,-2-2 0 15,2-5 0-15,0-2 0 0,0-2 1 16,0-2-2-16,0-3 1 16,2 2-2-16,1-6 1 0,2 3 0 15,-1-2 0-15,0-6 0 16,2 3 0-16,-3-6 1 15,0-1 0-15,-3-1 1 16,0 2 0-16,0-4 0 0,-8 3 0 16,-1-4 0-16,-10-3 0 15,6 0-1-15,-3 4 1 16,-4-5-1-16,-2 1 1 16,0-2-1-16,-8-4 1 0,0 5-1 15,-2-3 1-15,-5 3 0 16,-4-8 0-16,-3 6 0 15,-4-1 1-15,-6 1 0 16,1 0 0-16,-8-1 0 16,-6 0 0-16,-6 0-1 15,-3-2 1-15,-2 3-1 0,-4-1 0 16,-8 0 1-16,45-6-2 16,-7 3 0-16,-1-1 0 0,-11 2 0 15,1 2 0-15,-3-2 0 16,-5 2 0-16,-7-2-1 15,2 0 2-15,-11 4-1 16,2-3 1-16,-10 2 0 0,-1-1-1 16,-3 2 1-16,-6-1 0 15,-5-1 1-15,-1 0 0 16,-4-2 1-16,-2 0 0 16,2-1 0-16,-1 3 0 15,-3-3 0-15,0-1 0 0,-3-1-1 16,0 0 1-1,3-2-2-15,-3 0 0 0,-2 2 1 16,4-2-1-16,-2 1 0 16,1-4-1-16,1 3 1 15,-1-3 0-15,3 1 0 0,2 3 0 16,0-4-1-16,2 2 1 16,1 2 0-16,3-1 1 15,1-1-1-15,-1-1 1 0,4 5-1 16,4-4 2-16,2 1-1 15,6 0 1-15,-1 0-1 16,8 3 0-16,3-6 0 16,3 3 0-16,5 0 0 0,4-1-1 15,2-1 0-15,6 5 0 16,4-6 0-16,3 3 0 16,4-5 1-16,7 5 1 15,0-5 0-15,7 0 1 0,4 0 0 16,1 2 0-1,4-2 0-15,5 0 0 0,-3 0-2 16,8 0 1-16,1 0-2 16,3-2 0-16,2-5 0 15,1-1 0-15,3-2-1 16,3-4 0-16,2-4 0 0,-1-2 1 16,4 1 0-16,-4-34 0 15,2-9 1-15,2-6 1 16,2-7-1-16,2-7 1 0,6-1 0 15,2 3 0-15,-3 10-2 16,1-5 2-16,3 0 0 16,3-2 0-16,-2-8 1 15,-2 3-1-15,4-4 1 0,0-3 0 16,3-5-1-16,-2-4-1 16,2-6 0-16,1-1 1 15,1-7-1-15,1 0 0 16,3-4 0-16,-5 2 0 15,2-3 0-15,1 3 1 16,-4 3-1-16,4 0 0 0,-10 1 0 16,0-1 0-16,-4 2 0 15,-2 0-1-15,-5-2 1 16,0-3 0-16,0-6-1 0,0 2 0 16,5-4 0-16,-3-4-1 15,7-5 1-15,-2-1 1 16,7-4-1-16,2 5 1 0,1 0 0 15,0-1 0-15,1 6 1 16,1 0 0-16,4 4-1 16,-3 5 0-16,1 1 0 15,3 4-1-15,-2-1 1 0,-3 1-1 16,2 3 0-16,1 1 0 16,-7-6 0-16,3 2 0 15,-4 6-1-15,4-4 0 16,-3 5 1-16,-3 5-1 15,3 4 0-15,-5 6 0 16,2 3 0-16,-4 8 0 0,-3 3 1 16,0 6 0-16,-2 11 0 15,-3 4 0-15,0 8 0 16,4 7 1-16,4 11-1 0,9 0 0 16,20 5 0-16,21 2 0 15,36-3-2-15,38-7-6 16,62-13-41-16,45 6-34 0,88-13-2 15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1-04-04T07:20:02.90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9688 5584 154 0,'0'0'7'15,"0"0"4"-15,0 0 4 16,0 0 4-16,0 0 2 0,10-10 3 15,-10 10 0-15,0 0 3 16,7-10-5-16,-7 10-4 16,0 0-4-16,7-10-1 15,-7 10-2-15,0 0-1 0,0 0-2 16,0 0-2-16,0 0-1 16,0 0 0-16,0 0-1 15,0 0 1-15,4-9-2 16,-4 9 0-16,0 0 0 0,2-14-1 15,-2 14 0-15,0-12 0 16,0 12 0-16,3-18 0 16,-3 18 0-16,0-17-1 15,2 7 2-15,-2 1 0 0,0 1 0 16,2-2 0-16,-2 1 2 16,0 9-2-16,0-17 2 15,0 8-1-15,0 0 0 16,0 9-1-16,-7-15 0 0,7 15 0 15,-8-18-2-15,3 9 2 16,-2 1-3-16,2-2 1 16,5 10 0-16,-15-14 0 15,7 5 0-15,-1 6-1 0,-2-1-1 16,-3 4 1-16,-2 0-1 16,4 5 0-16,-5 8-1 15,2 2 0-15,-4 2 2 16,6 5 0-16,6 0 0 0,4 4 0 15,3-2 1-15,0-2 0 16,10 0 0-16,7-4 2 16,3-3-3-16,5-3 1 15,2-4 0-15,6-8 0 0,-3 0 0 16,4-8 0-16,1-7 0 16,-3 0-1-16,-1-7 1 15,-5 0 1-15,-3-3-1 16,-9 1-1-16,-1-4 1 0,-8 1-1 15,-5 2 1-15,-13 0-1 16,1 6 0-16,-8 1-1 16,-5 6 1-16,-1 2 0 15,-8 10 0-15,3 0-1 16,-1 10 0-16,2 2 0 16,2 7-1-16,3 4 0 0,8 0 2 15,5 1-1-15,6 1 1 16,6-5 0-16,3-5 1 15,12-3 0-15,5-1 0 16,5-11 1-16,0-6-1 0,-1-3-1 16,3-6 0-16,-4-4 0 15,-5-5 0-15,-4 0-1 0,-9-6 1 16,-5 4 0-16,-5 2-1 16,-9 0 1-16,-6 6 0 15,-10 3-1-15,-5 5 1 16,-8 10-1-16,-1 4 0 15,-5 8 0-15,8 2-1 0,0 4-3 16,11 1-7-16,0-2-12 16,14-2-38-16,16 8-24 15,8-4-1-15</inkml:trace>
  <inkml:trace contextRef="#ctx0" brushRef="#br0" timeOffset="773.4403">8087 5323 336 0,'0'0'7'0,"0"0"3"16,-2-10 3-16,2 10 4 0,-3-10 0 16,3 10 0-16,-8-12 1 15,8 12-1-15,-12-5-7 16,2 7-3-16,-1 9-3 0,0 7-3 15,1-1 0-15,0 7-1 16,0 3 1-16,8 0 0 16,2-1 0-16,2-2 0 15,9-2 1-15,8-10 0 16,6-7-1-16,0-2 0 0,2-3 0 16,3-8 1-16,2-6 0 15,-5-8-2-15,-2 0 1 16,-2-4 0-16,-11-1 1 15,-5 3-1-15,-4-1 0 16,-6 2 1-16,-12 6-2 0,-1 5 1 16,-13 7-1-16,0 5 0 15,-3 2 0-15,0 8 0 16,2 5-1-16,0-3 0 0,5 4 0 16,5-4-1-16,5-2 1 15,6 0 0-15,9-10-1 16,0 9 1-16,11-6 0 0,4-3 0 15,0 0 0-15,4-5 0 16,0 0 0-16,-2-2-1 16,-2-1-2-16,-8-2-5 15,-7 10-11-15,5-14-20 16,-15 14-43-16,-2 5-3 16</inkml:trace>
  <inkml:trace contextRef="#ctx0" brushRef="#br0" timeOffset="1282.8126">7354 6133 376 0,'0'0'4'16,"0"0"3"-16,-13 3-1 16,6 6 1-16,-3 3 1 0,-5 5-1 15,3 4 1-15,-1 4 0 16,3 0-4-16,5 8-1 15,3-2-2-15,2-2 0 16,5-1 0-16,7-3 0 16,3-5 1-16,8-6 0 0,1-6 0 15,1-8 1-15,2-5 0 16,1-7 1-16,-1-8 0 16,-2-5 1-16,-6-2-1 0,-6-3 1 15,-8 1-1-15,-5 2 0 16,-7 3 0-16,-12 7-1 15,-5 8-1-15,-6 9-1 16,-7 7-1-16,0 12 0 0,2 8 0 16,1 7-2-16,6 3-1 15,11 2-5-15,5-4-13 16,12-8-55-16,12-4-8 16</inkml:trace>
  <inkml:trace contextRef="#ctx0" brushRef="#br0" timeOffset="6403.6037">7500 6495 234 0,'0'0'9'0,"0"0"5"15,0 0 3-15,0 0 4 16,8 3 0-16,-8-3 3 16,0 0 1-16,0 0 0 0,0 0-9 15,0 0-4-15,0 0-4 16,7 9-1-16,-7-9-2 15,15 15 0-15,0-8-1 16,8 6 1-16,7 2 1 16,7 0 1-16,7-3-1 15,11 3 0-15,2-3 0 0,10-2-2 16,1 3 0-16,4-1-1 16,-3 0 0-16,1 0-1 15,0 9 0-15,-4-4 1 0,-1 3 0 16,-3 2 1-16,3 2-4 15,-7 0 0-15,-2-2 0 16,-1 0 0-16,-5-3 0 16,-6-2 0-16,-4 0 0 0,-6-5 0 15,-6-3 0-15,-5-1 0 16,-3-4 0-16,-8 2 0 16,-3-2 0-16,-9-4 0 15,11 3 0-15,-11-3 0 16,0 0 0-16,0 0 0 0,0 0 0 15,0 0 0-15,0 0 0 16,0 0 0-16,0 0 0 16,0 0 0-16,0 0 0 15,-2 0 0-15,2 0 0 16,-18-7-9-16,8-11-71 0,3 9-9 16</inkml:trace>
  <inkml:trace contextRef="#ctx0" brushRef="#br0" timeOffset="7114.8907">7478 6475 365 0,'0'0'8'0,"0"0"2"16,0 0 0-16,0 0 1 16,0 0-1-16,0 0 0 15,0 0 1-15,2 5-1 16,6 10-6-16,-1 3-2 15,6 1 0-15,1 9-2 16,7-1 2-16,4 5-1 0,0-2 0 16,1-3 0-16,-1-3 0 15,-2-3 0-15,-3-4-1 0,-3-2 1 16,-6-8 0-16,-11-7 1 16,14 12 2-16,-14-12 0 15,0 0 0-15,0 0 1 0,-2-12 0 16,-8-3 0-16,-3-5 0 15,-2-2-1-15,-2-5-1 16,-5 0 0-16,4-1 0 16,0 6-1-16,4-3-2 0,-2 11 0 15,4-1 0-15,5 4 0 16,7 11 0-16,-8-12 0 16,8 12 0-16,-2-9 0 15,2 9 0-15,15-3 0 16,4 3 0-16,4-3 0 15,9 3 0-15,3 0 0 16,5 0 0-16,5 0-4 0,12-9-70 16,-7 1-12-16</inkml:trace>
  <inkml:trace contextRef="#ctx0" brushRef="#br0" timeOffset="8096.8733">8393 5584 302 0,'0'0'6'16,"0"0"-1"-16,0 0 0 0,0 0 1 16,0 0 1-16,0 16 2 15,7 12 2-15,6 10 1 0,6 8-4 16,9 14 0-16,4 11 3 15,3 11-3-15,7 2-1 16,-2 3-1-16,5-2-2 16,-5-5-1-16,-6-5-1 15,1-5 0-15,-5-10 0 0,-3-6 0 16,-4-8-1-16,-6-8-1 16,-2-8 0-16,-3-6-2 15,-1-6 0-15,-4-6-3 16,-7-12-7-16,0 0-8 15,0 0-18-15,0 0-36 16,0-20-4-16</inkml:trace>
  <inkml:trace contextRef="#ctx0" brushRef="#br0" timeOffset="8581.5601">8301 5635 265 0,'0'0'8'0,"0"0"3"0,0 0 0 15,0 0-1-15,-12 8 0 16,5 4 3-16,3 8-1 15,-1 7 0-15,-2 3-6 16,4 8-3-16,1 1 1 0,0 1 0 16,2-3-2-16,0-6 0 15,2-2-1-15,0-9 0 16,1-6 2-16,-3-7 3 0,0-7 1 16,0 0 1-16,0 0-1 15,0-7 1-15,0-10-1 16,0-9-1-16,-7-1-2 15,4-7-2-15,-5-9-2 0,6 4-1 16,-3-1 1-16,3 7-1 16,-1 4 2-16,3 7-1 15,-3 5 0-15,3 7-1 16,0 10 1-16,19-12 0 0,5 12 0 16,6 0 0-16,12 0 1 15,15 4 0-15,12 2 0 16,16 2-36-16,10 1-39 15,2-6-4-15</inkml:trace>
  <inkml:trace contextRef="#ctx0" brushRef="#br0" timeOffset="12968.6933">10783 11236 422 0,'0'0'0'0,"0"0"3"16,0 0 2-16,18-10 1 0,0-12 1 15,14-17 0-15,18-30 3 16,29-38 0-16,43-45 1 15,45-46-10-15,69-42-78 16,57-40-3-16</inkml:trace>
  <inkml:trace contextRef="#ctx0" brushRef="#br0" timeOffset="13548.9594">16917 10875 503 0,'0'0'1'0,"7"0"-1"15,5-3 1-15,16-14 0 16,7-11 0-16,24-19-2 16,20-30-15-16,30-19-68 15,44-28-1-15</inkml:trace>
  <inkml:trace contextRef="#ctx0" brushRef="#br0" timeOffset="19113.7202">7791 7788 52 0,'0'0'4'15,"0"0"1"-15,0 0 5 16,0 0 7-16,0 0 3 0,0 0 2 16,5 2 4-16,-5-2 0 15,20-4-1-15,-2-4-1 16,4-4-4-16,3-1-5 0,9-7-2 16,2-4-3-16,11-8-1 15,-4-5-3-15,15-6 0 16,-3 2-2-16,7-4 0 15,-2 2 0-15,-3-1-1 16,3 6-1-16,-5 2-1 0,0-1 0 16,-5 2-1-16,-6-3 1 15,5 7-1-15,-10-9-1 16,7 3 1-16,-4-3-1 16,-2 1 1-16,-3 6-1 15,-5-2 1-15,1 8-1 0,-8 0 1 16,0 10 0-16,-11-1 0 15,-3 11 0-15,-11 7 0 16,14-15 0-16,-14 15 0 0,0 0 1 16,0 0-1-16,10-3 1 15,-10 3-1-15,0 0 0 16,0 0 1-16,0 0 0 0,0 0 0 16,0 0 0-16,0 0 1 15,0 0 0-15,0 0 0 16,0 0-2-16,0 0-1 15,0 0-2-15,0 6-6 16,0-6-11-16,0 0-21 16,0 0-28-16,-7 0-4 15</inkml:trace>
  <inkml:trace contextRef="#ctx0" brushRef="#br0" timeOffset="20000.6132">7885 7565 109 0,'0'0'6'0,"0"0"5"0,0 0 6 16,0 0 5-16,0 0 5 15,0 0 0-15,0 0-1 0,0 0 2 16,0 13-4-16,0-4-6 16,0 3-4-16,0 4-5 15,0 4-4-15,0 2-1 0,0 0 0 16,-2 1-2-16,-3-1 0 15,0 0 0-15,1-2-1 16,-5 0-1-16,2-3 1 0,0-2 0 16,0 0 0-16,2-3 0 15,-1-1 0-15,1-2 1 16,5-9-2-16,-5 7 0 16,5-7 1-16,0 0-1 0,0 0 0 15,0 0 0-15,0 0 0 16,0 0 0-16,0 0-1 15,0 0 2-15,0 0-1 16,0 0 2-16,10 0 0 16,-10 0 0-16,18-12 1 15,-4 5 1-15,4-3 1 0,2-8-1 16,8 3 0-16,-4 3-2 16,6-8 1-16,1 6-2 15,-1-4 0-15,0 4 0 0,-2 2 0 16,-3 1-1-16,-2 4-2 15,-9 1 0-15,2 6-3 16,-7 0-6-16,1 0-7 0,-10 0-13 16,0 0-34-16,15 7-12 15</inkml:trace>
  <inkml:trace contextRef="#ctx0" brushRef="#br0" timeOffset="22725.2976">7709 7739 187 0,'0'0'6'0,"0"0"2"16,-9 5 2-16,9-5 3 16,-6 9 1-16,6-9 1 0,-9 13 1 15,9-13 0-15,-13 15-3 16,5-6-4-16,4 1-2 15,-7 0 0-15,6 4-3 16,3 2-1-16,-3 0-1 16,5 3 0-16,0-2-1 0,2 2 0 15,6-1 0-15,2 5 0 16,0-11-1-16,2 1 1 16,1-4 0-16,4-4 0 15,-2-5 0-15,1 0 1 0,0-2-1 16,5-8 1-16,-7-5 2 15,4-2-1-15,-6-1 3 16,1-7 1-16,-6 6 1 0,0-6 2 16,-7 5-1-16,0-5 0 15,-9 5-1-15,-2 3 0 16,-3 5-1-16,-4 2-2 16,1 3-1-16,-3 4-1 0,1 3-1 15,6 6-1-15,-4 3-1 16,6 5-1-16,4 6-5 15,2 0-4-15,3 8-15 16,2-1-45-16,4-5-11 16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0-10-04T14:43:18.254"/>
    </inkml:context>
    <inkml:brush xml:id="br0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18307 5720 144 0,'0'0'6'16,"0"0"2"-16,0 0 1 0,0 0 6 16,0 0 3-16,0 0 1 15,0 0 1-15,10 0 1 16,-10 0-2-16,0 0-2 0,9 4-2 16,-9-4-2-16,13 8-3 15,-13-8 0-15,17 9-1 16,-6 3-1-16,1-6 1 15,1 7-2-15,4-1 0 0,-1-2-1 16,1 5-1-16,4-3 0 16,-2 6 0-16,2-6-1 15,-1 6-1-15,-3-4 0 16,1 1 0-16,-4 0-1 0,2 0 1 16,-4 3-1-16,1-4 0 15,-4 1-1-15,-1 2 0 16,-1 0 0-16,1 0 0 15,-6 4 0-15,3-4-1 16,-2 1 1-16,1-1-1 16,0-3 1-16,0 1 0 0,-2-2-1 15,1 2 1-15,2-5-1 16,-2 2 2-16,-1 1-2 16,3-4 0-16,-3 1 0 0,2 2 0 15,0-2 0-15,1-2 0 16,0 1 0-16,-2 2 1 15,1-4-1-15,1 4 0 0,-5-11 0 16,7 14 0-16,-7-14 1 16,13 15-1-16,-13-15 1 15,17 12-1-15,-9-7 0 16,4 0 1-16,-5 0-1 0,4-1 0 16,-1-1 0-16,0 2 0 15,3 2 1 1,-1-2-1-16,0 1 0 0,1 1 0 15,1-2 0-15,-1 1 1 16,4-4-1-16,-2 3 0 16,0-3 1-16,0 1-1 0,-4 2 0 15,6-5 0-15,-5 2 1 16,0-2-1-16,3 2 0 16,0-2 1-16,-2 0-1 0,1 0 0 15,-1 0 0-15,1 0 1 16,-1 0-1-16,2 0 0 15,-2-2 0-15,1 2 0 0,-3-2 1 16,6-1-1-16,-8-2 1 16,4 3-1-16,-2-1 1 15,3-1 0-15,-2 1-1 0,0-5 1 16,1 3 0 0,-4-3 0-16,7 3 0 0,-3-2 0 15,-2 2 1-15,3-2 0 16,-2-1-1-16,3-1 1 15,-3-1-1-15,1 0 1 16,-1 0 0-16,0 1-1 0,-1-2 0 16,1 2 0-16,-4-2 0 15,4 4 0-15,-2-1 1 16,-10 8-1-16,17-17 0 16,-9 7 1-16,-8 10-1 0,12-14 0 15,-7 4 0-15,2 0 0 16,-2 0 0-16,3-3-1 15,-2 1 1-15,3 0 0 0,-2-1 0 16,1 1-1-16,-4-3 1 16,1 2 1-16,1 1 0 15,-1 0 0-15,0-3-1 16,-3 3 1-16,3 1-1 0,-1-1 1 16,2-3-1-16,2 3-1 15,-4 0 0-15,4 0 0 16,-1-6 1-16,3 6-1 15,0-4 0-15,0 4 0 16,0-2 0-16,2-1 1 0,1-1-1 16,2 1 0-16,3 3 1 15,-4 2-1-15,1-4 0 16,5 1 1-16,0-1-1 0,0 2 0 16,-1-3 0-16,4 4 0 15,0-4 0-15,-4 5 0 16,6 0 0-16,-5 0 0 15,3 1 0-15,-4 2 0 0,4-4 0 16,-6 5 1-16,-2-2-1 16,2 2 0-16,-4 2 0 15,-4-2 1-15,4 4 0 16,-13 2 1-16,10 0-2 0,-10 0 0 16,0 0 0-16,0 0 0 15,0 0 0-15,0 0 0 16,0 0 0-16,0 0 0 15,0 0-2-15,0 0-23 16,-2 8-57-16,2-8-5 16</inkml:trace>
  <inkml:trace contextRef="#ctx0" brushRef="#br0" timeOffset="2186.4429">17904 6486 186 0,'0'0'6'0,"0"0"0"15,0 0 5-15,0 0 1 0,0 0 3 16,0 0 3-16,2 4 1 16,-2-4 1-16,13 0-2 15,-13 0-1-15,14 0-3 16,-3 0-2-16,4 0-1 0,2 3-2 15,3 2-2-15,-3 0 0 16,8 2-2-16,1 0 0 16,-2 3-2-16,1 3 1 15,3-1-1-15,-2-3 0 0,2 2 0 16,-1 1 0-16,-2 3 1 16,2-3-1-16,-5-2-1 15,4 7 1-15,-4-5-1 16,1 3 1-16,-6-1-1 15,3 3 0-15,-3-5-1 0,-2 1 1 16,0-1 0-16,-3 0-1 16,1 0 0-16,-4 1 1 15,2 2-1-15,-4-2 0 16,0 1-1-16,0 1 1 0,2 0 0 16,-2-3-1-16,0 3 1 15,0 0-1-15,2-3 1 16,-5 1 0-16,1-1-1 15,0 1 1-15,-3-4-1 0,1 4 1 16,-1-1 0-16,2-2 0 16,-4 3-1-16,0-1 1 15,0 0-1-15,0 1 1 16,0-3-1-16,0 2 0 16,0-3 0-16,0 2 0 0,0-2 0 15,0 1-1-15,2 0 1 16,3 1 0-16,2-4-1 15,0 3 1-15,4-3 0 0,1 3 0 16,0-2 0-16,3-1 0 16,0-3 0-16,3 4 0 15,1-2 0-15,-1-5 0 16,4 8 0-16,-2-7 0 0,2 2 0 16,-2 2 1-16,8-4-1 15,-3 4 0-15,0-4 0 16,1 0 1-16,-2 0-1 15,2 1 0-15,-1 0 0 0,0-1 0 16,-5 1 0-16,2 0 1 16,-1-3-1-16,0 0 0 15,2 0 0-15,-1 0 0 16,-1-3 1-16,-2-2-1 0,-1-1 0 16,-1 4 0-16,-5-2 0 15,3-2 1-15,-2 4-1 16,-3-1 0-16,1-4 1 0,0 1-1 15,1 0 0-15,1 0 0 16,-1 1 0-16,0 0 0 16,4-2 1-16,-4-1-1 15,3 4-1-15,-3-4 2 16,-1 3-2-16,1 0 2 0,-2-2-1 16,3 2 0-16,-6 3 0 15,2-5 0-15,2 3 0 16,-1-3 1-16,-1 0-1 15,2-1 0-15,1 3 1 16,-1-5-1-16,3 5 0 16,-2-5 0-16,-1 3 0 0,1-1 1 15,-3-1-1-15,2 1 1 16,-2-1-1-16,-1-1 1 0,2-1 0 16,-3 1-1-16,3 0 1 15,0 1 0-15,0-4 0 16,0 1 0-16,2 0 0 0,-1-3 1 15,1 3 0-15,1-6 0 16,-1 5 1-16,0-3-1 16,3-2 0-16,-1 3 0 15,-1 1 0-15,4-1 0 16,-1-3-1-16,2 3 1 0,-2-2-1 16,5 2 0-16,-2 3 0 15,3 0 0-15,1-3 0 16,1 4 0-16,-1 1 0 15,3 2 0-15,-2 1 1 0,1 0-1 16,2 0 1-16,-2 2-2 16,-1 2 0-16,1-1 0 15,1 1 0-15,-1 0 0 16,0 1 0-16,-4 2 0 16,2 0 0-16,-3 0 0 0,-3 0 0 15,-2 0 0-15,-3 0 0 16,-1 0 0-16,-11 0 0 0,12 0 0 15,-12 0 0-15,0 0 0 16,0 0 0-16,0 0 0 16,0 0 0-16,0 0 0 15,0 0 0-15,0 0 0 16,0 0 0-16,0 0 0 0,0 0 0 16,0 0 0-16,10-2 0 15,-10 2 0-15,0 0 0 16,0 0 0-16,0 0 0 15,8-8 0-15,-8 8 0 16,0 0 0-16,0 0 0 16,12-7 0-16,-12 7 0 0,0 0 0 15,9-15 0-15,-9 15 0 16,5-16 0-16,-5 16 0 16,6-15 0-16,-6 3 0 0,3 3 0 15,-1-3 0-15,-2 2 0 16,0-3 0-16,0-2 0 0,-2 0 0 15,-3 3 0-15,-4 0 0 16,2 1 0-16,-2-1 0 16,-2 2 0-16,1 1 0 15,1 4 0-15,-2-2 0 0,11 7 0 16,-19-8 0-16,17-10-79 16,2 18-10-16</inkml:trace>
  <inkml:trace contextRef="#ctx0" brushRef="#br0" timeOffset="2854.084">17812 6638 219 0,'0'0'9'0,"0"-9"7"15,0 9 4-15,0-10 3 16,0 10 2-16,5-17 2 15,0 7 2-15,0-5 1 16,2 2-8-16,3-2-6 16,3-2-3-16,0-2-3 0,6 1-2 15,0-7-2-15,3 5-1 16,4-2-2-16,-1 3 0 16,0-1-1-16,-3 2-1 0,0 3 0 15,-4 5-2-15,-1 2-2 16,-4 6-8-16,-1-10-52 0,-1 12-18 15</inkml:trace>
  <inkml:trace contextRef="#ctx0" brushRef="#br0" timeOffset="5999.6413">16522 12818 57 0,'0'0'7'16,"12"24"6"-16,-2 10 5 0,5 13 3 16,3 18 1-16,4 17 3 15,4 10 0-15,4 31 3 0,3 8-5 16,-3 11-4-16,2-1-2 15,0 12 3-15,-8 3-3 16,6 2 0-16,-6 4-2 16,-4-7 0-16,-5 5-1 0,-6-11-1 15,-3 2-3-15,-4-14-4 16,-2-5-2-16,-2-7 0 16,-4-12-1-16,-3-11-2 15,1-17 0-15,-5-10-2 0,4-10-5 16,2-15-8-1,-6-12-12-15,3-9-32 0,8-4-17 16</inkml:trace>
  <inkml:trace contextRef="#ctx0" brushRef="#br0" timeOffset="7899.4261">16005 16043 296 0,'0'0'-31'16,"0"10"-32"-16,0-10-2 15</inkml:trace>
  <inkml:trace contextRef="#ctx0" brushRef="#br0" timeOffset="8635.3722">16920 15341 507 0,'0'0'0'15,"-14"-4"-9"-15,12 8-24 16,13 14-49-16,-9-4-3 16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1-04-04T08:40:24.305"/>
    </inkml:context>
    <inkml:brush xml:id="br0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17653 9634 116 0,'0'0'6'0,"0"0"2"15,0 0 3-15,0 0 0 16,-5-12 2-16,5 12-1 15,0 0 0-15,0 0 3 16,0 0-4-16,7-5-1 0,-7 5 1 16,12-6 0-16,-4 5 0 15,4-5 0-15,4 4 0 16,-2-1-2-16,-1 1-1 16,2-2-3-16,0 3-1 0,-3 1-2 15,6-2 0-15,-4 2 0 16,4 0-1-16,-1 0 1 15,3 0-2-15,0 0 1 0,-3 0 0 16,4 0 0-16,-5 2-1 16,2-1 1-16,-1 3 1 15,1-2-1-15,-4 1 1 16,4-1 0-16,-2-2 0 0,0 3 1 16,0 0 0-16,1-3-1 15,1 1 1-15,1-1-1 16,1 3-1-16,0 0 0 15,-3-1 0-15,6 1-1 16,-1-1 0-16,-3 0 0 16,4 3 0-16,-5-2 0 0,-1 2-1 15,-2-3 1 1,0 1 0-16,-5 4 0 0,0-5 0 16,0 3 0-16,0 1 0 15,0 0 0-15,3 2 0 16,1-1 0-16,1-2 1 0,-3 2-1 15,6 2 1-15,-6-1-1 16,3-4 0-16,-2 4 0 0,-3-3 0 16,1 2-1-16,-2 0 1 15,-9-7 0-15,12 17-1 16,-12-17 1-16,9 18 0 16,-9-18 0-16,11 14 0 0,-11-14 0 15,10 16 0-15,-10-16 0 16,9 12 0-16,-9-12 0 15,16 15 0-15,-16-15 0 16,12 14 0-16,-2-4 0 0,-10-10 0 16,12 15 0-1,-4-7 0-15,-8-8 0 0,10 14 0 16,-10-14 0-16,10 13 0 16,-10-13 0-16,9 15 0 15,-9-15 0-15,15 13 0 0,-4-9 0 16,-11-4 1-16,17 13-1 15,-9-6 0-15,1 0 0 16,1-2 0-16,0 2 0 0,2 1 0 16,-1-1 0-16,-1-2 0 15,-1 4 0-15,-2-5 0 16,4 1 0-16,-4 3 0 0,3-3 0 16,1 0 0-16,-2 0 0 15,-2-1 0-15,6 2 0 16,-3-4 0-16,2 3-1 15,3 0 1-15,0-3 0 0,0 3 0 16,-4-3 0-16,6 3 0 16,-4-2 0-16,4 0 0 15,-5 1 0-15,-3 1 0 16,4-2 1-16,-1 0-1 16,1-2 0-16,-1 2 0 15,1-1 0-15,-3 4 0 16,2-3 0-16,1-1 0 0,-1-2 0 15,0 2 0-15,1 1 0 16,-1-1 0-16,1-2 0 0,2 3 0 16,-2 0 1-16,-4-3-1 15,1 2 0-15,0-2 0 16,2 0 0-16,-2 0 1 16,1 0-1-16,1 0 1 0,-1 0-1 15,5-5 1-15,-4 2-1 16,4 1 1-16,0-3 0 15,-3 0-1-15,4-1 1 16,-4 4-1-16,-1-2 1 0,-1 1-1 16,-2 0 1-16,1-2-1 15,-4 2 1-15,-6 3-1 16,19-7 1-16,-9 5-1 16,-2-1 1-16,2-2 0 15,-1 1 0-15,-1-1 0 0,4 0 0 16,-2-3 0-16,3 1 0 15,-1 0 0-15,0 0 1 16,4-1-2-16,-9 1 1 0,6-2 1 16,-1 4-1-16,0-2 0 15,-2 2 0-15,0-2 0 16,0 2 0-16,0-3 0 0,2 1 0 16,1 0 1-16,-1-3-1 15,-1 3 1-15,3-1-1 16,1 1 2-16,-3-1-1 15,1 1-1-15,2-1 1 0,-3 4-1 16,0-4 0-16,1 0 0 16,1 1 0-16,0 2-1 15,3-2 1-15,-2-1-1 16,-1 3 0-16,4 0 0 16,-1 1 0-16,1-1 0 15,0 2 0-15,-1 1 0 16,-3-1 0-16,4 0-1 0,0 2 1 15,-5 1 0-15,8-3 0 16,-1 3 1-16,0 0-1 0,5-3 0 16,-3 1-1-16,6 2 2 15,-6 0-2-15,5-3 1 16,-4 3 0-16,4 0 0 0,-4 0 0 16,-4 0-1-16,1 0 2 15,0 3-2-15,-3-3 2 16,1 2-2-16,-4-2 1 15,4 3 0-15,-6-3 0 0,-3 3 0 16,0-2-1-16,-9-1 1 16,15 3-1-16,-15-3 0 15,8 5-4-15,-8-5-10 16,0 0-39-16,12 0-18 16</inkml:trace>
  <inkml:trace contextRef="#ctx0" brushRef="#br0" timeOffset="1917.6009">17775 9290 101 0,'0'0'7'16,"0"0"3"-16,0 0 3 15,0 0 4-15,0 0-1 0,0 0-1 16,-3-11-1-16,3 11-2 16,0 0-6-16,0 0-4 15,0 0-4-15,0 0 0 16,5 0 0-16,5 0 2 0,3 0 4 16,4 2 4-16,5 2-2 15,3-2 2-15,0-2 0 16,7 5-2-16,-2-3-1 15,3 3-1-15,-1 1-2 16,-5 1-1-16,3 0 0 0,-2-2-1 16,-1 3 2-16,-8-1-1 15,5 0 0-15,2 0 1 16,-1-1 0-16,5-1 0 16,-2-4 0-16,2 5 0 15,-6-1-1-15,4 1 2 16,-4 1-2-16,2-2 0 0,-7 0-1 15,-2 2 0-15,-2-2 1 16,0 0-1-16,-2 2 0 0,-3-2 0 16,1 0 0-16,0 0 0 15,-4-3 0-15,3 3 0 16,1 0 0-16,-11-5 0 0,14 12 0 16,-14-12 0-16,16 15 0 15,-16-15 0-15,12 16 0 16,-12-16 1-16,12 20-1 15,-2-14 1-15,0 5 0 0,-3-1 0 16,4-1 0-16,-4-1-1 16,2 1 1-16,-1-1 0 15,2 2 0-15,0-2 0 16,2-1 1-16,-1-2-2 16,-2 2 1-16,1-1 1 15,3-1-1-15,-2-1 0 0,3-1-1 16,-5 2 1-16,3-3 0 15,-1 3-1-15,4-2 1 16,-5-1-1-16,2 3 0 0,3-3 0 16,-2 3 0-16,3-2 0 15,2 4-1-15,-1-5 1 16,-1 6 0-16,1-5 0 16,-2 1-1-16,3-1 1 0,-6 3 0 15,-3-4 0-15,4 3 0 16,-4-3-1-16,2 3 1 15,4 1 0-15,-5-5 0 0,0 2 0 16,0 2 0-16,2-2 0 16,1-1 0-16,-1 1 0 15,1 1 0-15,-1-1 0 16,1-1 1-16,1 1-1 16,1-1 0-16,3-2 0 15,-6 0 0-15,3 0 1 16,1 0-1-16,3 0 0 0,-4 0 0 15,0 0 1-15,5 0-1 16,-3 0 0-16,3 0 1 0,-2-5-1 16,1 3 0-16,-1-1 1 15,2-1-1-15,4 1 0 16,1-2 1-16,0 0-1 16,0 1 0-16,-1-2 1 0,-1 1-1 15,2-1 1-15,-3-1-1 16,-2 2 1-16,0-2 1 15,0-1-1-15,-2-1 1 0,6 1-1 16,-1-4 1-16,-1 2 0 16,2-4 1-16,1 4 1 15,3-5-1-15,-1 4 0 16,1-4 0-16,-3 3 1 16,0 2-1-16,-1 1 0 15,2-1-1-15,-5 3 0 0,2-1-1 16,-1 1 0-16,0-1 1 15,3 1-1-15,-2 2 1 16,5-1-1-16,-4 1 1 0,5 1-1 16,-5-2 0-16,10 4 0 15,-12 2-1-15,1 0-2 16,-4 0-1-16,-3 0-2 0,-4 2-3 16,-12-2-5-16,13 13-11 15,-11 0-33-15,-4 2-14 16</inkml:trace>
  <inkml:trace contextRef="#ctx0" brushRef="#br0" timeOffset="11582.8744">6247 6686 214 0,'0'0'5'15,"0"0"-3"-15,-9 0 1 0,9 0-2 16,0 0 1-16,0 0 0 16,0 0 0-16,0 0 2 15,22 0 0-15,13 5 0 16,17 0 3-16,15-2 1 0,20 4 3 15,25-5-1-15,20 1-1 16,17-1-1-16,10-2-1 16,6 0-3-16,6 0 0 15,-3-2-1-15,-4-1 0 0,-9 3 1 16,-9-2-2-16,-14 2 0 16,-5 0 1-16,-15 0-1 15,-13 0 0-15,-14 0 1 16,-11 0-2-16,-17 0 1 15,-16 0 0-15,-9 0 1 0,-15 0-1 16,-17 0 0-16,0 0-1 16,-23 0-2-16,-14 2-1 15,-25 1 0-15,-17-1-2 0,-21 3-1 16,-16 0 1-16,-19 0 0 16,-12 0 0-16,-7 0 1 15,0-1 1-15,2 1 0 16,6-2 0-16,5 1-1 0,7-1 1 15,11 0 0-15,14-1 0 16,10 1 1-16,17 0 0 16,9-1 0-16,17 2-1 0,18 0-1 15,13 1 0-15,12 0 2 16,13-5 1-16,28 7 0 16,20-7 3-16,38 0 1 15,26-3 2-15,37-4 0 16,27-4 0-16,30-1 1 15,14 0-2-15,13 0-6 0,-9-1-15 16,-8 3-37-16,-15 10-14 16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1-04-04T08:41:27.894"/>
    </inkml:context>
    <inkml:brush xml:id="br0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13282 7161 185 0,'0'0'0'0,"5"-9"0"15,3-1-1-15,5 2 1 16,3-4 0-16,9 0 1 16,8-3 2-16,10-3 1 0,5 3 0 15,12 0 3-15,5-1 1 16,15-2 0-16,5 1 1 16,11-1 1-16,6 1-2 15,10-3 1-15,5 3 1 0,9-5-2 16,17 2 0-16,6-5 0 15,10 0-1-15,7 3-1 16,10-5-2-16,13 4 0 16,8-2-1-16,5 3 0 0,3 0-1 15,0 5 1-15,-4-1-1 16,5 5 0-16,-2-4-1 16,-2 5 1-16,-6 0-1 15,5 2 0-15,-5-5 0 0,13-1 0 16,2 1 0-16,3-2 0 15,1 1 0-15,4-2 0 16,2 1 0-16,-3-1 1 16,-3 3-1-16,-5 3 0 0,-16-3 1 15,-2 6-2-15,-6-1 1 16,-2-3 0-16,0 1-1 16,-8 2 1-16,4-1-1 15,1 2 0-15,8 1 1 0,0-2-1 16,-6 3 1-16,1-1-1 15,-5 6 0-15,-4-3 1 16,-14 3-1-16,-7 2 0 0,-10-3 0 16,-10 1 0-16,-6 0 0 15,-10 2 0-15,-8 0 0 16,1 0-1-16,5 0 2 16,-7 0-1-16,-4 7 0 15,6 0 0-15,0 3-1 0,-3 5 1 16,-4-3-1-16,-9 6 0 15,-13 0 0-15,-8 1 0 16,-7-2 0-16,-12 3 0 16,-10-1 0-16,-3 2 0 15,-10-1 0-15,3-1 1 0,-5 4-1 16,8-2 0-16,-8 8 0 16,0-2-1-16,-1 5 1 15,-9 0-1-15,2 5 0 0,-7 2 1 16,-5 8-1-16,-5 1 2 15,-5-4-1-15,-2 9 1 16,-5-6-1-16,-7 4 1 16,0-1 0-16,-1 2 0 0,-2 0 0 15,-1-3 0-15,0 6 0 16,-2 0-1-16,-2 2 1 16,0-3 1-16,0 8-1 15,-5-5 0-15,-3 2 1 0,-11 1 1 16,-10 4 1-1,-11 1 1-15,-9-4 0 16,-8 1-1-16,-8-5 2 16,-7 0-1-16,-13-2 0 15,-8-3 0-15,6-5-1 0,-10-2-1 16,-3-1 0-16,-5-4-1 16,-10 5 1-16,-5-4-1 15,-9-3 0-15,-6-1 0 0,-7-5-1 16,-5 1 0-16,-4-9 1 15,-4 3 1-15,-5-4-1 16,1-6 0-16,-3 1 0 0,-2-4 0 16,4 1 0-16,-4-5-1 15,-2 2 1-15,5 0-1 16,-6 2-1-16,-2-7 0 16,0 2-1-16,-4 2 0 15,-1-2-2-15,-1-1 0 16,2-3 0-16,-2 0 1 15,6-5 0-15,2 2 1 0,5-2 0 16,2 2 1-16,1-2 1 16,-1 3 0-16,-1-1 1 15,-4 4-1-15,-3-2 0 0,-5-2 0 16,-2 4 0-16,3-4 1 16,-2 2-1-16,2-4-1 15,10 0 1-15,7 0 1 0,9-9-1 16,5 1 0-16,7 4 0 15,-1-4 0-15,6-1 1 16,-3-4-1-16,-3 1 0 16,-7-3 0-16,1 3 0 0,6-6 0 15,3-2 0-15,7 3 1 16,2-5-1-16,19-3 0 16,6 0 1-16,10-4 1 15,11-6 0-15,15-5 0 0,5-4 1 16,6-4-2-16,11-6 1 15,8-4 0-15,6 0-1 16,6-2-2-16,10 2 1 16,5-8-1-16,9 4-2 0,8 1 0 15,10-4 1-15,7-1 0 16,17-9 0-16,15-4 0 16,22-8 0-16,17-5 0 15,19-7 2-15,12-2 0 0,18-3-1 16,14 4 0-16,16 0-1 15,10 8-1-15,19 5-4 16,17 7-6-16,67 4-39 16,-10 21-17-16</inkml:trace>
  <inkml:trace contextRef="#ctx0" brushRef="#br0" timeOffset="21256.4616">14346 7720 57 0,'0'0'4'0,"0"0"3"16,0 0 3-16,3-11 5 0,-3 11 0 15,9-13 1-15,-9 13 3 16,18-14 1-16,-8 6-2 16,5-2-1-16,-3 3-3 15,4-3-2-15,-4 3 2 0,3-5-2 16,0 4-2-16,0-2-1 16,4-3-1-16,-7 6-1 15,8-4-1-15,-4 2 0 0,4-3-2 16,-3 2 0-16,3-2-1 15,-8 1 0-15,4-1 1 16,-4 0 1-16,0 1 1 16,1-1 0-16,-4 2 0 0,2 0 1 15,-4 4-2-15,-1-4 1 16,5 0-1-16,-3 2 0 16,0-1 0-16,-1 1-2 15,-7 8 0-15,15-16-1 16,-15 16 1-16,7-17 0 0,-7 17-1 15,10-12 0-15,-10 12 0 16,7-10 1-16,-7 10-1 16,7-10 0-16,-7 10 0 15,10-11 1-15,-10 11-1 0,10-14-1 16,-10 14 1-16,16-14-2 16,-9 6 0-16,-7 8 0 15,16-17 0-15,-16 17-1 0,14-11 0 16,-4 7 0-16,-10 4 0 15,10-7 0-15,-10 7 1 16,0 0-1-16,10 0 0 16,-10 0 1-16,10 0 0 15,-10 0 0-15,15 0 0 16,-8 0 0-16,3 0 0 0,0 0 1 16,0 0-1-16,-3 0-1 15,-7 0 2-15,18 2-2 16,-18-2 1-16,11 7 0 0,-11-7 1 15,14 8-1-15,-14-8 1 16,12 9 0-16,-12-9-1 16,16 11 0-16,-16-11 1 15,16 10-1-15,-16-10 0 0,16 8 0 16,-16-8 0-16,14 9 0 16,-14-9-1-16,16 11 1 15,-16-11 0-15,12 11 0 0,-12-11 0 16,9 12 0-16,-9-12-1 15,13 16 1-15,-13-16 0 16,12 15 0-16,-4-9 0 16,-8-6 0-16,15 18 0 15,-8-7 0-15,0-2 0 16,2 1-1-16,-5 0 1 0,4 2 0 16,-4 1 0-16,5-1 0 15,-2 1 1-15,0-1-1 16,-2-2 0-16,2 2 0 0,-1-2 0 15,1 3 0-15,-2-4 0 16,0 4 0-16,0-1 0 16,-1 3 0-16,0-3 0 15,1 3 0-15,-2 0 0 0,1 0 0 16,1 0 0-16,-1-1 0 16,1-2-1-16,1 5 1 15,-1-4 0-15,0 3 0 0,-1-4 0 16,1 2 0-16,2 1 0 15,-3 1 0-15,1-4 0 16,-1 3 0-16,1-5 0 16,-3 3 0-16,4-1 1 15,-2-3 0-15,2 4 0 16,1-1 0-16,-2 0 0 0,0 3 1 16,-3-2-1-16,3 2 0 15,3-3-1-15,-3 2 0 0,0-1 1 16,2 2-1-16,-2-5 0 15,-2 1 0-15,5 1 1 16,-4-3-1-16,-1 2 1 16,-1-2-1-16,5 1 0 0,-4 5 1 15,3-1-1-15,-2-1 1 16,4 2-1-16,-1 2 1 16,1-2-1-16,2 5 1 15,-3-4-1-15,3 2 1 0,0-2 0 16,-3 2-1-16,1-4 0 15,-1 1 1-15,1-5-1 16,-3 2 1-16,0-5-1 16,-1 3 0-16,1 0 1 15,-5-10-1-15,11 15 1 16,-6-7-1-16,-5-8 0 0,6 17 1 16,-3-7-1-16,2-3 1 15,1 3-1-15,-4 0 0 16,3-1 0-16,-5-9 0 0,7 16 0 15,-7-16 0-15,10 13 0 16,-10-13 0-16,11 9 1 16,-11-9-1-16,9 10 0 0,-9-10 1 15,12 10-1-15,-12-10 0 16,11 10 1-16,-11-10-1 16,14 5 0-16,-14-5-1 15,13 4 1-15,-13-4 0 16,15 0 0-16,-15 0 0 0,18 0-1 15,-18 0 0-15,9 6 1 16,-9-6 0-16,7 0-1 16,-7 0 2-16,16 0-1 15,-16 0 0-15,8 0 0 16,-8 0 1-16,17-8-1 0,-17 8 1 16,13-7-1-16,-13 7 0 15,13-7 0-15,-13 7 0 16,7-8 1-16,-7 8-1 0,6-9 1 15,-6 9-1-15,3-15 0 16,-2 2 1-16,2 0-1 16,0 1 0-16,-3-3 0 0,2-2 1 15,-2 2-1-15,0-3 0 16,0 4 0-16,0-2 0 16,0 2 0-16,0-1 1 0,0-2-1 15,-2 0 0-15,-1 0 0 16,0-1 0-16,2 0 0 15,-2-1 0-15,3 2 1 16,-2-3-1-16,-2 0 1 16,4 2-1-16,0-2 1 15,0 5 0-15,0-2 1 16,0 0-2-16,0 2 0 0,0 0 1 16,0 0 0-16,0 0 0 15,0 1 0-15,0-1 0 16,0 0-1-16,0 0-1 0,0-3 1 15,0 1-1-15,0 2 1 16,0 0-1-16,0-2 1 16,4 1-1-16,-2-1 2 0,-2 0 0 15,3 2 0-15,-2 1 0 16,-1 2 0-16,3-4 0 16,-3 4 0-16,3 0-1 0,-1-3 1 15,-2 3-1-15,5 0 1 16,-1-6-1-16,0 1 0 15,4-1 1-15,-4 0-1 16,3-2 0-16,-1 6 0 16,2-1 1-16,-2 1-1 15,0 2 0-15,1 1 0 16,-1 1 1-16,-6 10-1 0,7-15 0 16,-7 15 0-16,7-13 0 15,-7 13 0-15,10-17 0 16,0 8-1-16,-3-1 1 0,3 0 0 15,1 1 0-15,-2-2 0 16,3 1 0-16,-1 2 1 16,-1-1-2-16,-1 4 2 0,-1-2-1 15,-8 7-1-15,17-10 2 16,-6 2-1-16,-2 3 0 16,1-2 0-16,3-1 0 15,2 1 0-15,-6-1 0 0,7 2 1 16,-7 0-1-16,4 1 0 15,-3 0 0-15,-3 3 0 16,-7 2 1-16,15-8 0 16,-15 8-1-16,10-10 0 15,-10 10 0-15,14-10 0 16,-8 1 0-16,2 1 0 0,-1-2 0 16,0 3 0-16,1-5 1 15,-1 2 0-15,-2 0 0 16,0-2 0-16,0-1 0 0,1 0 0 15,-2 1 0-15,1-1 0 16,0 1-1-16,-3 0 1 16,2-1-1-16,2-1 1 0,0-1-1 15,-1-1 0-15,-2 2 1 16,3-1-1-16,-2 3 0 16,2-2 0-16,-3 0 0 0,2 4 0 15,0 0 0-15,0 1 0 16,-5 9 0-16,6-15 0 15,-6 15-1-15,11-14 1 16,-11 14-1-16,9-13 1 16,-9 13 0-16,10-10-1 15,-10 10 0-15,16-5 0 16,-16 5-1-16,17-3 1 0,-17 3-1 16,15 0 0-16,-15 0 1 15,17 8 0-15,-17-8 0 16,18 12 0-16,-18-12 1 0,15 12-1 15,-5-2 1-15,-3 1-1 16,1 1 1-16,-1-3-1 16,1 3 1-16,-1 5-1 0,-1-1 1 15,0 1-1-15,2 1 1 16,-3 2 0-16,0-1-1 16,-3-1 1-16,6-1 0 15,-4 1 0-15,2-1 0 0,-1-2 0 16,0 1 0-16,-3 1 0 15,6-3 1-15,-4 3-1 16,2-2 1-16,-1-1 0 16,0 4-1-16,0 0 1 15,-1-4-1-15,-1 1 1 0,-1-2-2 16,0-1 1-16,4 1 0 16,-3 2 0-16,-1-3 0 15,1 2 0-15,1 2 0 0,1-1 0 16,0-3 0-16,1 0 0 15,1 0 0-15,-2 0 0 16,2-3 0-16,-7-9 0 16,13 14 1-16,-13-14-1 0,10 11 0 15,-10-11 0-15,9 9 0 16,-9-9 0-16,13 7 0 16,-13-7-1-16,12 13 2 15,-2-10-1-15,1 4 0 0,-2-3 0 16,3 1 0-16,-1-2 0 15,1 1 0-15,1 2 0 16,-3-1 0-16,-1-3 0 16,-9-2-1-16,16 7 1 0,-16-7 0 15,8 8 0-15,-8-8 0 16,14 8 0-16,-14-8 0 16,12 8 0-16,-12-8 0 15,14 9-1-15,-14-9 1 16,18 15 0-16,-10-5 0 0,-1 0 0 15,1 2 0-15,-3 0 0 16,2 0 0-16,-2 5 0 16,0-5 0-16,1 2 0 0,-2-2 0 15,1 3-1-15,2-2 1 16,-2 1 0-16,1 1 0 16,1 3 1-16,-2 2 0 15,2-1 0-15,-2 4 1 0,-3-1-1 16,4 1 1-16,-1 1 0 15,-3 1-1-15,3-3 0 16,-5-5 0-16,5 1-1 16,0 0 0-16,-3-4 0 15,4 3 1-15,1 0-1 0,1-1 1 16,-4 1-1-16,5 3 1 16,-5-3 0-16,4 5-1 15,-5-2 1-15,6 2 0 0,-5 1 0 16,2-1 0-16,-1 0-1 15,0 1 1-15,-4-3-1 16,7 0 1-16,-3-3-1 16,1 0 0-16,-1 0 1 0,0 0-1 15,-1 1 0-15,1 2-1 16,0-3 1-16,-2 3 0 16,2 1-1-16,-2 0 1 0,-1-4-1 15,0 3 0-15,1 0 2 16,-1-3-1-16,1-2 0 15,-1 0 0-15,0-2 0 16,1-1 0-16,-1 3 1 16,2-3-1-16,-2-2 0 0,1-1 0 15,-1 8 1 1,0-8-1-16,1 3 0 0,2 0 0 16,-3 3 0-16,3-2 0 15,-3-3 0-15,4-1 0 0,-4-2 0 16,3 4 0-16,-5-11 0 15,7 15 0-15,-7-15 1 16,10 10-1-16,-10-10 0 16,8 13 0-16,-8-13 0 0,12 12 0 15,-12-12 0-15,13 9 1 16,-13-9-1-16,12 3 1 16,-12-3-1-16,11 0 1 0,-11 0-1 15,17-5 1-15,-17 5-1 16,17-10 0-16,-9 2 1 15,0 7-1-15,-8 1 0 16,19-11 0-16,-19 11 1 16,15-15-1-16,-11 9 1 15,7-8-1-15,-6 2 1 0,4 0-1 16,-2-3 0-16,4-3 0 16,-3 4 1-16,1-2-2 15,-2-1 1-15,2 2 1 0,-2-2-2 16,-2 3 1-16,2-1 0 15,-1 2 0-15,-2 0 0 16,1-1 0-16,2-1-1 0,-2 0 1 16,6-4 1-16,-4-4 0 15,0 2 0-15,1-3-1 16,2 2 1-16,-3 0 0 16,3-1-1-16,-3 4 1 0,1 1-1 15,0 4-1-15,-4-4 1 16,0 3 0-16,4-2-1 15,3 2 1-15,-1-5 0 16,-1-2-1-16,4 2 1 16,-1-2-1-16,4-3 1 0,-2 4-1 15,2 0 0-15,-5 2 1 16,3 1 0-16,-5 4-1 16,1 0 1-16,3-1-1 15,-6 3 1-15,0 0 0 0,6 0 0 16,-3-1-1-16,2-1 1 15,3-2-1-15,-4 2 1 16,6-4 0-16,0 3-1 0,-4-2 1 16,0 2-1-16,1 3 0 15,-2-3 0-15,-5 4 0 16,4-1 0-16,-4 0 0 16,0 0 0-16,3 0 0 15,1-1 1-15,-2-4 0 0,1-1 0 16,0-4 0-16,2 2 1 15,2 0-1-15,-2-4 1 16,0 4-1-16,1-3 1 16,-6 4-1-16,2-1 1 15,0 2 0-15,-5-1 0 0,1-4 0 16,-2 3-1-16,-3-2 1 16,2 1 0-16,-2-4-1 15,1 0 1-15,-1 0-1 0,0 0 1 16,6 0-1-16,-3 0 0 15,2 5 0-15,0 1 1 16,2 1-1-16,-3 1-1 16,4 2 1-16,-2 0 0 0,1 3-1 15,-2 0 1-15,3 0 0 16,-4-1-1-16,7 1 1 16,-1 2 0-16,1-6 0 0,5 2 0 15,1-3 0-15,3 1-1 16,3 2 1-16,-3-1 0 15,-1 0 0-15,-1 5 0 16,-6 2-1-16,1 1 1 16,-13 7-1-16,12-5 0 15,-12 5 1-15,7 0-1 0,-7 0 0 16,15 3 0-16,-6 4 0 16,1 3 0-16,4 3 1 15,0 4 0-15,-1 5-1 0,-3 7 1 16,2 7 1-16,-1 3-1 15,-2 5-1-15,1 2-7 16,5 3-24-16,10 3-48 0,-13-7-2 16</inkml:trace>
  <inkml:trace contextRef="#ctx0" brushRef="#br0" timeOffset="28856.5775">14751 7442 310 0,'0'0'6'16,"0"0"4"-16,0 0 3 0,0 0 0 15,-7-10 3-15,7 10-1 16,0 0-2-16,0 0 1 16,0 0-6-16,-7 7-3 15,7 6-3-15,-5 3-2 0,3 9 0 16,-1 3 1-16,1 4-1 15,-2 0 1-15,0 8-1 16,4-5 0-16,-3-1 1 16,3 1-1-16,0-6 0 0,0-1 1 15,0-4 0-15,0 2 0 16,3-6 1-16,-3-6 0 16,0 1-1-16,0-5 1 0,0-10-2 15,0 15 0-15,0-15-5 16,0 0-5-16,0 0-20 15,4 9-45-15,-4-9-5 16</inkml:trace>
  <inkml:trace contextRef="#ctx0" brushRef="#br0" timeOffset="29322.8448">15006 7374 310 0,'0'0'5'0,"0"0"3"0,0 0 0 16,0 0 0-16,0 0 0 15,0 0 1-15,0 0 1 0,0 11 2 16,0 1-4-16,-3 0-2 16,-2 8 0-16,2 5 0 15,3 2-1-15,0 5 0 16,0 3 0-16,0-1-1 0,0 7-1 15,3-7 0-15,0 0-2 16,-1-1 1-16,-2-1-1 16,3-7 0-16,-1 0 0 0,-1-3 0 15,-1-2 1-15,0-5-2 16,0-3-2-16,0-2-4 16,0-10-11-16,0 12-31 15,0-12-29-15,0 0-5 16</inkml:trace>
  <inkml:trace contextRef="#ctx0" brushRef="#br0" timeOffset="29993.4226">15557 7919 296 0,'0'0'7'0,"0"0"3"16,0 0 2-16,0 0 1 0,0 0 0 15,0 0 1-15,10 9 1 16,-6 0 1-16,0 11-8 16,-2 0-2-16,1 11-1 15,2 5-1-15,-1 5 0 16,-4 6 0-16,2 6 0 0,1 2 3 16,-3-2-2-16,0 3 0 15,0-5 0-15,-5-4-1 16,3-5-2-16,-4-7-3 15,6-5-7-15,-4-8-10 0,4-7-18 16,0-5-44-16,0-10-2 16</inkml:trace>
  <inkml:trace contextRef="#ctx0" brushRef="#br0" timeOffset="30526.6221">16083 7427 349 0,'0'0'5'0,"0"0"2"16,0 0 1-16,0 0-1 15,0 0 1-15,0 5 0 16,3 7 0-16,-3 8 1 16,0 4-5-16,3 12-2 0,0 3 1 15,0 8-1-15,-3 0 1 16,2 5-1-16,-2-5 1 15,0-3-1-15,0-4 0 0,0-8 0 16,0-2-1-16,2-4-1 16,-2-9-4-16,0-2-7 15,3-6-15-15,-3-9-43 0,0 0-11 16</inkml:trace>
  <inkml:trace contextRef="#ctx0" brushRef="#br0" timeOffset="30938.5578">16353 7166 247 0,'0'0'8'0,"0"0"3"15,0 0 1-15,0 0 2 16,0 0 1-16,0 8 3 0,0 5 0 16,0 7 1-16,0 7-6 15,1 4-2-15,2 11-1 16,-3 5-2-16,3 6-1 0,-3-2-2 15,0 4-1-15,0-3-1 16,0-2 0-16,0-5 0 16,0-6-1-16,0-2-1 15,0-7-2-15,0-3-1 16,2-7-5-16,1 0-5 16,-3-10-9-16,0-3-21 0,0-7-36 15,0 0-5-15</inkml:trace>
  <inkml:trace contextRef="#ctx0" brushRef="#br0" timeOffset="31261.6775">16711 7533 391 0,'0'0'0'16,"0"0"2"-16,0 0 0 15,0 10 0-15,0 5 1 16,0 5-1-16,0 9 1 0,0 4-1 15,0 9-1-15,0 3-2 16,2 6-6-16,-2-1-7 0,3-3-27 16,4 0-33-16,-7-2-4 15</inkml:trace>
  <inkml:trace contextRef="#ctx0" brushRef="#br0" timeOffset="31525.765">17081 7856 339 0,'0'0'2'0,"0"0"0"16,0 0 2-16,2 9 1 0,2 5 0 15,3 6 0-15,0 5 1 16,-1 11-2-16,0 4-3 16,1 9-9-16,-1 0-14 0,-3 6-24 15,5 0-26-15,-8-2-3 16</inkml:trace>
  <inkml:trace contextRef="#ctx0" brushRef="#br0" timeOffset="31790.681">17362 7972 418 0,'0'0'-1'0,"0"0"0"0,0 11 1 15,0 5 0-15,0 13 1 16,0 8 1-16,0 10-1 0,0 9 1 15,0 12 1-15,0 7-1 16,0 2 0-16,-4 0-1 16,0-3-1-16,4-5-4 0,-7-7-8 15,2-8-12-15,-2-19-47 16,0 3-6-16</inkml:trace>
  <inkml:trace contextRef="#ctx0" brushRef="#br0" timeOffset="31958.2728">17467 8313 412 0,'0'0'-1'16,"0"0"-1"-16,0 13 1 0,0 7 0 16,-3 4-3-16,3 16-8 15,-5 7-31-15,5 7-30 16,0 4-2-16</inkml:trace>
  <inkml:trace contextRef="#ctx0" brushRef="#br0" timeOffset="32438.8958">18367 7315 292 0,'0'0'8'15,"0"0"1"-15,0 0-1 0,0 0 3 16,0 0-1-16,0 17 1 16,0 11 0-16,0 11 2 15,7 14-9-15,-2 6-2 16,2 8-2-16,-1 0-6 16,3 8-18-16,2-9-45 0,-11-4-6 15</inkml:trace>
  <inkml:trace contextRef="#ctx0" brushRef="#br0" timeOffset="32583.7845">18600 7632 354 0,'0'0'-4'15,"0"13"-12"-15,0-13-49 16,5 22-7-16</inkml:trace>
  <inkml:trace contextRef="#ctx0" brushRef="#br0" timeOffset="39773.1374">19495 7267 354 0,'0'0'3'0,"0"0"2"0,0 0 3 16,-5-4 1-16,5 4 1 16,0 0-1-16,-8 0 1 15,8 0 0-15,-6 19-2 0,6 4-3 16,0 3-1-16,6 5-1 16,2 9-1-16,-1 0 0 15,2-1 1-15,1 4-1 16,1-4 0-16,-6-3-1 0,0 0 0 15,-2-7 0-15,-3-4-2 16,0 0-4-16,-5-3-6 16,2-5-8-16,-4-9-11 15,7-8-40-15,-6 10-12 16</inkml:trace>
  <inkml:trace contextRef="#ctx0" brushRef="#br0" timeOffset="40024.1135">19731 7291 381 0,'0'0'0'0,"0"0"2"0,0 0 1 15,0 0 0-15,7 14 1 0,-4 6 0 16,2 5 0-16,-4 10 0 15,3 1 0-15,1 9 0 16,-5 2-3-16,1 0-3 16,-1-5-8-16,3 1-19 0,3-5-44 15,-4-10-5-15</inkml:trace>
  <inkml:trace contextRef="#ctx0" brushRef="#br0" timeOffset="41345.676">1231 7234 247 0,'0'0'4'0,"0"0"1"16,12-10 2-16,15 5 2 0,11-1 3 15,11 0 2-15,18-8 2 16,18-1 1-16,18 0-2 16,15-2-3-16,19 0 1 15,10-2-4-15,5 1-1 0,11-2-3 16,8 5-2-16,7 3-1 15,1 2 0-15,-1 0 0 16,-4 5 0-16,3 5 0 16,0 0 0-16,-1 0 0 0,0 0 1 15,-2 0 0-15,-2 5-1 16,-1 5 0-16,1 0 0 16,-11 7-1-16,-3 3 1 15,-12 8-2-15,-9 4 1 16,-15 4 0-16,-16 10 0 0,-13 3-1 15,-18 3 0-15,-15 2 0 16,-11 6 0-16,-19-6 0 16,-13 3-1-16,-17-2 1 0,-8 0 0 15,-14-6 0-15,-18 0 0 16,-12 0 1-16,-13 1-1 16,-20-3 1-16,-14 1-1 15,-18-1 1-15,-14-2 0 0,-16-1 0 16,-12-2-1-16,-10-4 1 15,-13-7-1-15,-3-4 0 16,-2-7 1-16,0-5-1 0,-5-7 0 16,-1-5 1-16,2-3-2 15,-4-6 1-15,4-6 0 16,0 0 0-16,1-4-1 16,6-6 1-16,9-5-1 0,10-5 0 15,16-3 0-15,19-7 0 16,14-8 0-16,21-1 0 15,24-5 1-15,18-2-1 16,23-5 1-16,21 2 0 16,16-6 0-16,28-3 1 15,19 2-1-15,31-4 1 0,24-1 0 16,23 1 0-16,27 3 0 16,28 8 1-16,24 1 0 15,28 10 1-15,19 11-2 0,15 7-2 16,11 6-22-16,5 12-54 15,11 4-3-15</inkml:trace>
  <inkml:trace contextRef="#ctx0" brushRef="#br0" timeOffset="44249.2607">14998 9014 251 0,'0'0'7'0,"0"0"4"15,0 0 3-15,0 0 1 16,0 0 0-16,0 0 2 15,0 0-1-15,0 0 0 0,-13-4-6 16,6 4-4-16,-6 0-4 16,-1 4-1-16,-2 6-1 15,2 2 0-15,-2 3-1 16,4-2-1-16,0 8 0 0,8-5 1 16,0 1 0-16,8 3 1 15,10-5 1-15,4-3 0 16,3-3 1-16,7-2 1 15,2-7 3-15,-3-4 0 16,3-5 0-16,0-6 0 0,-6-5 0 16,0-4 0-16,-10 1 0 15,-4-4 0-15,-5 0 0 16,-5 2-1-16,-8 5-2 16,-6 3 0-16,-9 7 0 15,-7 5-2-15,-2 5 0 0,-4 8-2 16,5 4 0-16,1 3-1 15,5 5-4-15,3-3-4 16,10 5-13-16,9 0-41 16,8-2-13-16</inkml:trace>
  <inkml:trace contextRef="#ctx0" brushRef="#br0" timeOffset="45772.5737">14454 9547 98 0,'0'0'4'0,"0"0"4"15,2 0 0-15,-2 0 4 0,0 0 5 16,0 0 1-16,11 5 7 16,-11-5 5-16,0 0 1 15,0 0-1-15,0 0-3 0,8 0-1 16,-8 0-3-16,5-8-2 15,-5-1-4-15,6-1-5 16,-6-2-3-16,3-3-3 0,-1 0 0 16,-2 0-1-16,0-3 0 15,2 6-2-15,-2-3 0 16,0 6 0-16,3-2-1 0,-2 2 0 16,-1 9-1-1,4-12 0-15,-4 12-1 0,0 0 1 16,0 0-2-16,0 0 0 15,0 0 1-15,6-3-1 16,-6 3 0-16,19 0 0 16,-10 0 0-16,3 3 1 15,4-3 1-15,1 1-1 0,0 1 0 16,1-2 1-16,0 4-1 16,-4-4 0-16,1 0 1 0,0 2-1 15,3-2 1-15,-5 0 0 16,0 0-1-16,1 0 1 15,-1 0 0-15,1-2 0 16,-4 2 0-16,-1-4 0 16,-9 4 0-16,11-3 1 0,-11 3 1 15,0 0-1-15,0 0 1 16,0 0-1-16,0 0 1 0,0-9-1 16,0 9-1-1,-11-5 1-15,11 5-2 0,-9-7 1 16,9 7-1-16,-8-10 1 15,8 10-1-15,0 0 1 16,-13-12-1-16,13 12 1 16,0 0-1-16,-7-10 1 0,7 10-1 15,0-12 0-15,0 12 0 16,0-15 1-16,0 5-1 16,0-1 0-16,0 2 0 0,0-3 0 15,0 1 0-15,3 2 0 16,-3 9 0-16,4-12-1 15,-4 12 0-15,0 0-1 16,0 0-1-16,0 0-2 0,0 0 0 16,0 0-3-16,0 0-3 15,0 0-2-15,0 0-4 16,0 0-1-16,0 0-3 16,0 0-3-16,0 0 1 15,0 0-1-15,0 0 2 0,0 0 0 16,0 0 2-16,0 0 3 15,0 0 3-15,0 0 4 16,0 0 3-16,0 0 2 16,11 0 5-16,-11 0 8 0,0 0 5 15,0 0 3-15,0 0 4 16,6-6 0-16,-6 6 3 16,0 0-1-16,0 0-1 0,0 0-3 15,0-9-2-15,0 9-4 16,0 0-3-16,0 0-2 15,0 0-2-15,4-7-2 16,-4 7-2-16,9-8 0 0,-9 8 0 16,16-5-1-16,-7 1-1 15,9-4 1-15,-1 4 0 16,0-2 0-16,4 0 0 16,-2 1 0-16,1 1 0 0,-8 1 1 15,4-2 0-15,-9 2 0 16,-7 3 1-16,10-7 0 15,-10 7 1-15,0 0-1 16,0 0 1-16,0 0-1 16,-3-10-1-16,3 10-5 0,0 0-16 15,0 0-50-15,0 0-5 16</inkml:trace>
  <inkml:trace contextRef="#ctx0" brushRef="#br0" timeOffset="52534.7828">1670 10543 243 0,'0'0'3'0,"0"0"2"0,0 0-1 15,-9-8 4-15,9 8 2 16,-15-7 4-16,5 1 2 15,2 3 0-15,-1-3-2 0,9 6-3 16,-11-12 0-16,11 12-1 16,18-18-3-16,12 6-3 15,12-3-3-15,23-2 0 16,14-11 2-16,20 2 1 16,16-7-1-16,20-1 0 0,11-2 0 15,13-3 0-15,5 2 0 16,10 5 0-16,1 2-1 15,6 3-1-15,1 7 0 0,-10 8 0 16,3 1 0-16,-3 6 0 16,1 3 0-16,-3 2 0 15,7 0-1-15,-1 5 1 16,2 2 0-16,-1 0 0 0,0 7 0 16,-5 1-1-16,-4 2 1 15,-12 8-2-15,-16 4 1 16,-13 4 0-16,-20 4 0 15,-17 1 0-15,-19 11 0 16,-18-6 1-16,-21 10-1 0,-17-3 2 16,-15-4-1-16,-15 4 1 15,-17-3 0-15,-23 3 0 16,-14-9-1-16,-21 4 0 0,-20-6 0 16,-16 2-1-16,-21-2-1 15,-14-4-1-15,-21 0 2 16,-12-3 0-16,-10 0 0 15,-12-4 0-15,-8-1 1 0,-4-3 0 16,-4-5 0-16,-2-1 1 16,1-8-2-16,2-6 0 15,5-4-1-15,4 0 0 0,6-12 0 16,9-2 0-16,14-11 0 16,18-7-1-16,21-8 0 15,23-9 1-15,24-8-1 16,25-8 0-16,30-4 0 15,26-2 0-15,24-3-2 0,27-4 2 16,28 3 0-16,33 2 1 16,31-1-2-16,37 6-10 15,30 12-36-15,36-12-25 16,28 11-5-16</inkml:trace>
  <inkml:trace contextRef="#ctx0" brushRef="#br0" timeOffset="53833.9698">19385 7371 293 0,'0'0'3'16,"0"0"4"-16,0 0 3 15,3-11 5-15,-3 11 1 16,7-8 1-16,-7 8 2 0,6-10-1 15,-6 10-4-15,0 0-3 16,9 3-5-16,-4 9-3 16,-2 10-2-16,2 6-1 15,-2 4-1-15,7 4 1 16,-6 10 0-16,4-2 0 0,-1 1-1 16,-6-3-2-16,4-8-6 15,-5 4-13-15,0-6-41 16,-5-7-16-16</inkml:trace>
  <inkml:trace contextRef="#ctx0" brushRef="#br0" timeOffset="54053.2631">19836 7169 374 0,'0'0'0'0,"0"0"-1"15,0 0-1-15,0 0-1 0,0 12 0 16,0 3 3 0,0 8-2-16,2 8 0 0,0 10 1 15,-2 6 2-15,0 6-3 16,3 2-12-16,-3-11-52 16,0 11-7-16</inkml:trace>
  <inkml:trace contextRef="#ctx0" brushRef="#br0" timeOffset="57488.6586">9623 11561 223 0,'0'0'10'0,"0"0"6"15,-10 0 3-15,10 0 3 0,-7-3 1 16,7 3 2-16,-10-3 0 16,10 3 2-16,-10-4-12 15,10 4-7-15,0 0-2 0,0 0-3 16,0 0 0-16,15 4 0 16,4 5 0-16,17-5 1 15,11 1 1-15,17 0 1 16,21-2 1-16,17 0-2 15,15-3 0-15,9 0-1 0,19 0 0 16,1-3-2-16,8 0 1 16,3 1-1-16,2-1 1 15,3 2-1-15,-1-3 0 16,11 2 1-16,-6 0-1 16,4-1 0-16,1-3 0 0,-3 2 1 15,0-4-2-15,-11 4 1 16,-6-1-1-16,-10 0 0 15,-11-1 0-15,-14 4 0 0,-13 0-1 16,-18 2 1-16,-16-2-1 16,-14 2 1-16,-16 0-1 15,-9 0 1-15,-10 0 0 0,-10 0 2 16,-10 0-3-16,10 0 0 16,-10 0 0-16,0 0 0 15,0 0 0-15,0 0 0 16,-9 4 0-16,1-4-3 15,-8 5-10-15,-6-2-11 0,-5-1-47 16,-5 7-14-16</inkml:trace>
  <inkml:trace contextRef="#ctx0" brushRef="#br0" timeOffset="58418.7711">7287 12325 283 0,'0'0'5'0,"0"0"4"15,0 0 0-15,0 0 2 16,0 0 0-16,0 0 0 16,7-8 0-16,5 8 1 0,8 0-4 15,8 0-3 1,9 0 0-16,15 0 0 0,11 2 0 16,11 4 1-16,13 1-1 0,7-2 1 15,16 2 0-15,5-3 0 16,6 2 0-16,11-1-1 15,4-3 0-15,3 1 0 0,8-3-1 16,7 0-1-16,5 0 0 16,6 0-1-16,6 0 0 15,8-5 0-15,2 0 0 16,1 2-1-16,4 0 1 0,1-1-1 16,-6 1 1-16,3-1-1 15,-5 4 0-15,0-3 0 16,-7-2 0-16,-3 1 0 15,2 1 0-15,-6-2 0 16,-1 0-1-16,-8-2 1 0,-4 1-1 16,-10 1 1-16,-12 0-1 15,-12 3 1-15,-16-1-1 16,-17 0-1-16,-14 3 1 16,-13 0 0-16,-16 0-1 0,-12 3 1 15,-8-3 0-15,-8 5 0 16,-5-1 1-16,-9-4 0 15,9 0 1-15,-9 0 0 0,0 0 0 16,0 0 0-16,0 0 0 16,0 0-1-16,0 0-2 15,0 0-5-15,0 0-11 16,0 0-34-16,0 0-31 0,-9 12-3 16</inkml:trace>
  <inkml:trace contextRef="#ctx0" brushRef="#br0" timeOffset="62819.5176">15201 5680 349 0,'0'0'6'15,"0"0"4"-15,-7-5 0 0,7 5 4 16,-12-2 0-16,12 2 1 16,-8 0 1-16,8 0 0 15,0 0-5-15,0 0-2 0,2 5 0 16,16 2-2-16,2 0-1 15,13-2 0-15,6 5 0 16,15 0 1-16,7 0-7 16,8-2 0-16,6-4 0 0,1-2 0 15,2 2 0-15,-5-2 0 16,0-2 0-16,-10 3 0 16,-14-3 0-16,-6 3 0 15,-11-3 0-15,-15 1 0 16,-4-1 0-16,-13 0 0 0,11 0 0 15,-11 0 0-15,0 0 0 16,0 0 0-16,0 0 0 16,0 0 0-16,0 0 0 15,0 0 0-15,0 0 0 16,0 0 0-16,0 0 0 16,0 0 0-16,0 0-11 0,0 0-32 15,0 0-44-15,0 0-3 16</inkml:trace>
  <inkml:trace contextRef="#ctx0" brushRef="#br0" timeOffset="63203.4734">16343 5649 380 0,'0'0'8'16,"0"0"2"-16,0 0 3 0,0 0 0 15,0 0 2 1,0 0-1-16,-7 0 1 0,7 0 0 16,-16 6-7-16,7 2-3 15,-2 2-3-15,1 2-1 16,3 5-1-16,2 1 0 16,5 0 1-16,3-2-1 0,10 0 1 15,7-9 0-15,4-2 0 16,3-5 0-16,3-5 1 15,0-10 0-15,-3-2 1 0,-2-7-3 16,-7 3 0-16,-9-1 0 16,-9-1 0-16,-5 9 0 15,-12 1 0-15,-13 8 0 16,-3 5 0-16,-2 2 0 0,-1 8 0 16,2 5-7-16,3 10-51 15,16-10-29-15,10-3-2 16</inkml:trace>
  <inkml:trace contextRef="#ctx0" brushRef="#br0" timeOffset="64137.6233">15164 4035 287 0,'0'0'6'0,"0"0"6"0,0 0 2 16,0 0 3-16,0 0 0 15,-2-10 2-15,2 10 0 16,0 0-2-16,0 0-5 0,0 0-4 16,5 0-2-16,10 0-2 15,2 0 0-15,14 0 0 16,7 0 0-16,17 0 2 16,10 0 0-16,12 0-1 0,3 0 0 15,-1 0-1-15,-1 0-1 16,-8 0 0-16,-4 0-2 15,-16 0 0-15,-11 5 0 16,-14-3-1-16,-4 1 0 0,-7 0 1 16,-7-2-1-16,-7-1 0 15,11 0 2-15,-11 0-1 16,0 0 1-16,0 0 0 16,0 0 0-16,0 0 0 15,0 0 0-15,0 0 0 0,0 0-1 16,0 0-1-16,0 0-2 15,0 0-2-15,0 0-5 16,0 0-5-16,0 0-7 16,0 0-24-16,10 3-39 0,-10-3-4 15</inkml:trace>
  <inkml:trace contextRef="#ctx0" brushRef="#br0" timeOffset="64500.216">16203 3889 358 0,'0'0'7'0,"0"0"6"0,0 0 2 15,0 0 1-15,0 0 0 16,0 0 1-16,0 0 0 16,0 0-2-16,0 0-6 0,3 7-6 15,-3-7-2-15,0 20-1 16,0-2-1-16,0 1-1 16,0 3 1-16,0 3 0 15,2 3 1-15,0-4 0 0,-2-1-1 16,4-3-3-16,-2-6-4 15,1 1-8-15,-3-5-23 16,0-10-43-16,0 12-3 16</inkml:trace>
  <inkml:trace contextRef="#ctx0" brushRef="#br0" timeOffset="64806.2282">16392 3950 400 0,'0'0'5'0,"0"0"2"15,0 0 2-15,0 0 0 16,0 0 0-16,0 0-1 16,0 0 0-16,0 9 0 15,0 0-5-15,-2 4-3 16,-1 2-1-16,3 2-1 0,3-5 1 16,5 5 1-16,1-2-1 15,9-7 2-15,-1-3 0 16,3-5 1-16,0-3 0 0,2-7 2 15,-4-8 0-15,-5-1 1 16,1-5-1-16,-11-1-1 16,-3 3-1-16,-8 1-1 15,-9 5-1-15,-8 6-3 16,-3 10-6-16,-4 0-6 0,4 12-25 16,14 8-43-16,-8-1-2 15</inkml:trace>
  <inkml:trace contextRef="#ctx0" brushRef="#br0" timeOffset="65537.1585">15031 4328 188 0,'0'0'6'0,"8"-3"1"15,5 1 1-15,10-1 2 0,11 3-1 16,12 0 1-16,5 0 1 16,17 0-2-16,8 5-5 15,12 2-13-15,5 3-22 16,0 0-29-16,10-3-6 0</inkml:trace>
  <inkml:trace contextRef="#ctx0" brushRef="#br0" timeOffset="65957.452">14757 4518 190 0,'0'0'-1'16,"0"0"7"-16,0 0 4 0,7 0 4 15,7 0 1-15,14 7 3 16,7-1 1-16,17-1 0 16,15 2 2-16,18-2-5 0,14 2-6 15,13-4-2-15,5-3-2 16,5 0-2-16,7-3-1 16,-2 1-3-16,-8-3-4 15,-7 5-14-15,-8 0-28 0,-14-3-25 16,-5 3-5-16</inkml:trace>
  <inkml:trace contextRef="#ctx0" brushRef="#br0" timeOffset="66309.799">14881 4824 207 0,'0'0'6'0,"22"0"2"0,1-3 3 15,11 3 3-15,15-3 3 16,19 3 1-16,19-2 0 16,9-1-1-16,17 0-2 15,4 2-5-15,3-2-3 16,-1 3-5-16,-8 0-12 16,-14 0-23-16,-15 3-36 0,-4-2-5 15</inkml:trace>
  <inkml:trace contextRef="#ctx0" brushRef="#br0" timeOffset="66599.7452">14778 5075 179 0,'0'0'7'0,"23"0"3"15,12 0 3-15,10 0 2 0,22 0 2 16,20 0 1-16,20 0 3 16,15 0-1-16,15-2-7 0,-1 2-2 15,-1 0-5-15,-6 0-8 16,-15 0-20-16,-10 12-41 15,-14-5-8-15</inkml:trace>
  <inkml:trace contextRef="#ctx0" brushRef="#br0" timeOffset="66867.0905">14781 5450 162 0,'0'0'8'0,"13"0"4"0,12 0 2 16,7 0 4-16,22 0 4 0,19-3 2 15,24 1 1-15,20-1 0 16,19 2-7-16,7-2-8 15,5 3-17-15,-3 4-26 0,-14 1-33 16,-9 2-7-16</inkml:trace>
  <inkml:trace contextRef="#ctx0" brushRef="#br0" timeOffset="72623.2764">14507 11419 200 0,'0'0'7'16,"0"0"6"-16,-6-2 2 15,6 2 4-15,0 0 0 0,0 0 0 16,-10-2 0-16,10 2 0 15,0 0-12-15,0 0-16 16,0 0-27-16,-11 7-31 16,11-7-6-16</inkml:trace>
  <inkml:trace contextRef="#ctx0" brushRef="#br0" timeOffset="72770.0348">14507 11419 118 0,'48'11'0'0,"-48"-11"-11"15,0 0-19-15,0 0-12 16</inkml:trace>
  <inkml:trace contextRef="#ctx0" brushRef="#br0" timeOffset="72952.0605">14546 11436 104 0,'0'0'-2'0,"0"0"-6"15,0 0-22-15,0 0-10 16</inkml:trace>
  <inkml:trace contextRef="#ctx0" brushRef="#br0" timeOffset="73416.3546">14764 11243 176 0,'0'0'5'0,"0"0"4"16,0 0 4-16,0 0 3 15,0 0-2-15,0 0 3 0,0 0 0 16,-2-1 0-16,2 1-6 15,0 0-4-15,0 0-3 16,0 0-3-16,0 0-1 16,-7 4-3-16,7-4-4 0,-7 14-8 15,7-14-11-15,-4 9-14 16,4-9-20-16,0 10-8 16</inkml:trace>
  <inkml:trace contextRef="#ctx0" brushRef="#br0" timeOffset="73796.7638">14764 11243 254 0,'28'-61'4'0,"-28"61"4"0,0 0 1 16,0 0 2-16,0 0 0 15,-11-2-1-15,11 2 0 16,0 0 1-16,0 0-6 0,-9 9-2 15,9-1-2-15,0 4-1 16,0 1 0-16,0-1 0 16,6 3 0-16,3-3 0 0,1-1 1 15,1-4 1-15,7-2 0 16,-1-5 0-16,4 0 1 16,-1-5 0-16,-1-5 1 15,-1-5 0-15,-4-3 0 0,-1-1 0 16,-6-1 1-16,-4 0-1 15,-3 3-1-15,-10 2 0 16,-3 5 0-16,-1 2-1 16,-4 6-1-16,-1 2-1 0,-1 2-4 15,5 6-4 1,0 2-9-16,5 2-23 0,-1-1-31 16,11-2-6-16</inkml:trace>
  <inkml:trace contextRef="#ctx0" brushRef="#br0" timeOffset="74061.5933">15132 11001 306 0,'0'0'3'16,"0"0"0"-16,-9-2 0 16,9 2 0-16,0 0 1 15,-11 2-1-15,11-2 0 0,-5 13-3 16,5-6-10-16,0-7-18 16,13 20-37-16,-3-12-5 15</inkml:trace>
  <inkml:trace contextRef="#ctx0" brushRef="#br0" timeOffset="77929.1391">10203 14991 230 0,'0'0'5'0,"0"0"4"16,0 0 2-16,-6-7 1 16,6 7 2-16,0-9 0 0,0 9 0 15,-2-16 0-15,2 7-6 16,2-1-2-16,11-2-2 16,2-6-2-16,7 4-1 15,8-4 0-15,7-7 0 0,10 1 1 16,11-4 0-16,11-4 0 15,11 0 0-15,10 3 0 16,9-7 0-16,16 4 0 16,-2 3-1-16,20 1 1 0,3 3 0 15,1 3-2-15,2 5 0 16,5 2 1-16,-2 0 1 16,-1 3-1-16,4 4-1 15,-1 1 1-15,-2 4-1 16,-1 1 1-16,4 2-1 15,-3 0 1-15,-4 5-1 0,-1 7 1 16,-6 3-1-16,-6 5 0 16,-13 0 0-16,-10 6 0 0,-10 2 0 15,-11 5-1-15,-8-4 1 16,-14 8-1-16,-6 1 0 16,-11 1-1-16,-2 2 0 15,-7 0 1-15,-4 1 1 0,-7 0-3 16,-4 3 2-16,-6-3 0 15,-4 0 1-15,-5-1 0 16,-3 0 0-16,-8-2 2 16,-10-2 1-16,-7 3-2 0,-9-5 4 15,-10 0-2-15,-9-3 1 16,-9 0-1-16,-8 0 1 16,-12-6-1-16,-7 3-1 15,-10-7 0-15,-14-1 0 16,-1-3-1-16,-10 0 0 15,-5-3 0-15,-9-5-1 0,2 0 1 16,-1-9-1-16,3 5 0 16,-1-4 1-16,4-2-1 15,4 0 1-15,1-2 0 0,5-4-1 16,3 0 1-16,-2-2 0 16,3-4 1-16,5-3-1 15,8 2 0-15,-1-5 1 0,9-1-1 16,-1-3 0-16,7-3 0 15,8 1-1-15,8-2 1 16,4-1-1-16,6 0 1 16,8 0 0-16,7-1 0 15,7 2 0-15,8 1 1 0,6-3 0 16,3 0 0-16,5 2 0 16,5 0-1-1,5-6 0-15,5 3-1 0,3 2-1 16,2-8 0-16,13 5-1 15,8-4 0-15,17-3 0 0,11-3 1 16,16 1-1-16,22-4 1 16,12 1 0-16,21 6 0 15,12-5 1-15,11 12-4 0,9 2-10 16,10 7-36-16,9 10-24 16,1 4-4-16</inkml:trace>
  <inkml:trace contextRef="#ctx0" brushRef="#br0" timeOffset="83136.2893">4893 16109 198 0,'0'0'5'16,"0"0"1"-16,0 0 0 0,0 0 1 15,0 0 3-15,0 0 1 16,0 0 2-16,0 0 0 16,0 0-4-16,0 0-3 15,0 0-1-15,0 0-2 0,0 0 0 16,-6 4-3-16,6-4-3 15,0 14 3-15,3-8-3 16,2 5 3-16,0-2 0 16,0 4 0-16,2 2 1 0,4-2-1 15,-6 4 2-15,2-5-2 16,0 1 0-16,4 2 1 16,-4-3 2-16,5 0-1 15,-4-1 1-15,6 1 0 16,-1-2 2-16,2-6 0 0,-3 4 2 15,6-3-2-15,4-1 1 16,-2-1 0-16,2-1-1 16,-1 1 1-16,2-3-2 15,0 3-1-15,5-3 0 0,-6 0 0 16,3 1 0-16,-1-1 0 16,4 0-2-16,-3 0 1 15,0 0-1-15,0 0 0 16,0 0 0-16,5 0 1 15,-3 0-1-15,6 0 0 0,-4 0 1 16,8 0 1-16,-2 0-1 16,6-1-1-16,3-2 1 15,2-2 0-15,5 0-1 0,1 3 1 16,5-3-1-16,3 2 0 16,5-2 0-16,-1 3 0 15,1 0 0-15,3-1 0 16,6 0 0-16,-3 3 0 0,3-2 0 15,4 2 0-15,-2 0 0 16,3 0 0-16,5 0 0 16,0 2 0-16,-1 1 0 15,3 0 0-15,3-1-1 0,-1 0 1 16,-1 3-1 0,0 0 1-16,-2 0-1 0,-6 5 0 15,1-6 1-15,-4 4-1 16,-1 1 1-16,-3 0-1 15,3-4 1-15,-1 0 0 0,-3 0 0 16,10-5 0-16,-1 3 0 16,0-3 0-16,8 0 0 15,-3 0 1-15,4-3-1 0,1 0 0 16,2 1 1-16,-3 2-1 16,1-2 0-16,-3 2 1 15,0 0-1-15,3 0 1 16,-4-3-1-16,1 3 0 0,0-5 2 15,8 3-3-15,-1-2 1 16,6 1 1-16,1 0-1 16,1-3 0-16,3 4-1 15,-3 2 1-15,-1-2-1 16,0 2 1-16,-5 0-1 0,-4 0 0 16,-2 0 1-16,-6 2-1 15,0 0 0-15,-4 4 0 16,0-6 1-16,-1 3-1 15,0-3 0-15,0 1 0 0,-3-1 0 16,-2 2 0-16,-2-2 1 16,-2 0-1-16,-3 4 0 15,-10-4 0-15,0 0 0 16,-9 2 0-16,-3-2 0 0,-11 0 0 16,1 0 1-16,-10 0-1 15,-5 0 0-15,-2 0 0 16,-6 0 1-16,-5 0-1 0,-7 0 0 15,6 0 0-15,-6 0 1 16,0 0 0-16,0 0 0 16,0 0 0-16,0 0 0 15,0 0 0-15,0 0 0 16,0 0 0-16,0 0 1 0,0 0-1 16,0 0 0-16,0 0 0 15,0 0 0-15,0 0-1 16,0 0 1-16,0 0 0 15,0 0 0-15,0 0 0 0,11-2 0 16,-11 2 0-16,0 0 1 16,0 0-1-16,8-10 0 15,-8 10 0-15,5-18 0 16,0 6 1-16,0-3-1 0,-2-2 1 16,1-6-1-16,2-2 1 15,-2 0-1-15,1-4 0 16,-2-5 0-16,-1-2 0 15,4 2-1-15,-4-4 1 0,0-1-1 16,-2-1 1-16,0 3 0 16,0-2 0-16,0 4 0 15,0-3 1-15,0 7-1 0,0 2 1 16,0 1-1-16,0 6 0 16,0 2 0-16,0 9 0 15,0 0 0-15,0 11-1 16,0-13-1-16,0 13-3 15,0 0-1-15,0 0-4 0,0 0-4 16,-4 13-11-16,-4-2-26 16,5 2-36-16,-2 2-3 15</inkml:trace>
  <inkml:trace contextRef="#ctx0" brushRef="#br0" timeOffset="83962.4972">4855 15686 260 0,'0'0'8'0,"0"-8"5"16,0 8 2-16,0-9 0 0,0 9 2 16,0-11-3-1,0 11-2-15,0 0 0 0,0 0-6 16,0 11-4-16,0 11-4 15,2 7-1-15,1 12-1 16,2 0 2-16,-2 9 4 16,-2 2-1-16,5 2 1 0,-2-7-2 15,2-5 1-15,-4-7 0 16,1-5 1-16,2-6 0 16,-2-7-3-16,-3-7-2 0,5 1-13 15,-5-11-17-15,0 10-41 16,0-10-2-16</inkml:trace>
  <inkml:trace contextRef="#ctx0" brushRef="#br0" timeOffset="95306.7889">13822 11065 84 0,'12'-1'5'15,"13"-4"1"-15,5-1 5 16,14-4 0-16,11 0 1 16,12-8 1-16,18 2 1 15,7-4 1-15,10 2-4 16,7-4 0-16,8 2-3 0,7-2-3 15,11 2 0-15,14 3 0 16,6-6-1-16,8 1-1 16,9-3 1-16,7 3-1 15,12 1-2-15,5-5 1 16,6 4 0-16,-3 2-1 0,7-2 1 16,8 2-1-16,3 0 0 15,1 2 0-15,1 1-1 0,4 0 1 16,4 0-1-16,3 2 1 15,3 3 0-15,2 1-1 16,-2 2 1-16,6 3-1 16,-2 1 1-16,-3 4-1 0,0 1 1 15,-6 0-1-15,0 1 0 16,-4 7 0-16,-10 2 0 16,0-3 0-16,-5 6 0 15,-11 2 0-15,4 2 0 0,2 1 0 16,-8-2 0-1,-6 4 0-15,1 1 0 0,-7 4 0 16,-5 1 0-16,-4 2 0 16,-12 5 0-16,-9-2 2 15,-12 9-2-15,-9-3 0 16,-13 7 1-16,-9 1 1 0,-8 5 0 16,-15-1-1-16,-5 4 1 15,-11 1-1-15,-7 0 0 0,-8 2 0 16,-15-3-1-16,-6-1 0 15,-17 10-1-15,-6-2 1 16,-13 1 0-16,0 2 3 16,-20 2-1-16,-6-2 0 0,-14-2 1 15,-7-1 1-15,-15-2 1 16,-12-4-1-16,-11 3 0 16,-14-10 0-16,-11 6-1 15,-11-2 2-15,-14-3-1 16,-6 0 1-16,-13 1-1 0,-10-1 0 15,-13 0 0-15,-11-1 0 16,-9-2 0-16,-12-4-1 16,-15-2-1-16,-10 2 0 15,-12-7-1-15,-9-5 1 16,-9 2-1-16,-9-6 0 0,-8-1 0 16,-8-6-1-16,-7-1 1 15,-1-2 0-15,-2-3-1 0,-4-1 1 16,-1-2 0-16,-1-2 0 15,1 1 1-15,1-3-1 16,2-3 0-16,0-2 1 16,3 0-1-16,4-2 0 0,2-5 0 15,7-6 0-15,7-1 0 16,7-4-1-16,3-5 2 16,14 1-1-16,8-5 0 15,10-2 0-15,10-6 0 0,12-2 0 16,10-6 1-16,13-2-1 15,18-3 2-15,12-2-2 16,18-4 1-16,15-6 0 16,12 0 0-16,19-4 0 15,13 2 0-15,17-5 1 16,14-2-1-16,16 1-1 0,7 2 0 16,17-3-1-16,13-1 0 15,11-1 0-15,21-2 0 0,12-3-1 16,18-1 0-16,21-7 0 15,27-1 0-15,23-4-2 16,29 0 2-16,30-3 0 16,43 0 0-16,36-2 1 0,80 8-1 15,-1 4 1-15,38 10-2 16,32 10-3-16,51 17-13 16,10 21-48-16,-1 12-7 15</inkml:trace>
  <inkml:trace contextRef="#ctx0" brushRef="#br0" timeOffset="159448.6819">19436 8858 157 0,'0'0'8'0,"0"0"3"15,0 0-1-15,0 0 1 16,7 0 2-16,-7 0 1 15,12 0 3-15,-2 0 0 16,7 0-6-16,11 0 0 0,6 0 1 16,19 0 2-16,4-5 1 15,15 0-2-15,10 0-2 16,12 1 0-16,6-2 1 16,-3 1-5-16,3 5-8 15,-9 0-16-15,1-4-40 0,-4 4-14 16</inkml:trace>
  <inkml:trace contextRef="#ctx0" brushRef="#br0" timeOffset="160034.0269">19654 9382 273 0,'0'0'5'0,"20"0"1"15,3 0 2-15,14 7 2 16,15-5 0-16,10 6 2 16,18-1-2-16,14 1-3 0,10 1-15 15,1 8-43-15,9-9-17 16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1-04-04T08:43:29.766"/>
    </inkml:context>
    <inkml:brush xml:id="br0">
      <inkml:brushProperty name="width" value="0.05292" units="cm"/>
      <inkml:brushProperty name="height" value="0.05292" units="cm"/>
      <inkml:brushProperty name="color" value="#00B0F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886 2727 275 0,'0'0'8'15,"0"0"2"-15,0 0 3 16,0 0 0-16,0 0 1 0,0 0-2 16,0 0 0-16,0 0 1 15,0 0-10-15,0 0-4 16,0 0-2-16,0 0-1 15,0 0 1-15,-9 11 0 0,9 1 0 16,3 2 2-16,3 3 1 16,1 0 1-16,0 7-1 15,3 0 0-15,0-1-1 16,0-2 1-16,3 2 0 0,1-2-1 16,2-2 1-16,1 3 0 15,0-8 1-15,3 3 0 16,2 1 1-16,-1-5 0 15,0 2 0-15,4 0 1 16,0-5-2-16,-2 2 2 0,2-3-1 16,-3-1-1-16,2 2 1 15,2-2 0-15,-1-2 0 16,0 0 0-16,5-4 1 16,-3 1-2-16,3 0 1 15,2-3 0-15,-2 0 0 16,5 0 0-16,-3-3 0 0,5-2 0 15,0-1 1-15,6 1-1 16,-1 1 1-16,-1-4 0 16,9 4-1-16,-4-4 1 0,5 1 0 15,2 0-1-15,2-1 0 16,2 0-1-16,3-1 1 16,7-1 0-16,4 0 0 0,5 0 0 15,0-1-1-15,4-1 1 16,1 3 0-16,2-2 0 15,4 4-1-15,0-2 1 16,2 1-1-16,6 3 1 16,-4-2-2-16,7-3 1 0,2 5 0 15,-4-5 0-15,1-1 1 16,2 4-1-16,-2-1 1 16,3 2-1-16,-3 3 0 15,0-2 0-15,2 2 0 0,1 1 0 16,2-3-1-16,1 0 0 15,5 1 0-15,4-3 1 16,2-1-1-16,0 3 1 16,3-2 0-16,-2 1-1 0,-4 4 0 15,1-1 1-15,-4 3-1 16,-2 0 0-16,-9 3 0 16,3-1 0-16,-3 6 0 0,2-3 0 15,0-3 1-15,4 3-1 16,1-2 0-16,1 0 1 15,1-3-1-15,-1 0 1 16,4 0-1-16,-2 1 1 0,-3 2-1 16,-6 0 0-16,1 1 0 15,-2 1-1-15,-3 0 1 16,-4 0-1-16,2 0 0 16,-3 0 0-16,-2-1-1 0,3 2 1 15,-5-4 0-15,1 1 1 16,1 0-2-16,-2-3 2 15,-3 0 0-15,-1 1 0 16,-1 2 1-16,-6-3-2 16,4 2 2-16,-6-2-1 0,0 6 0 15,-5-4 0-15,2 2 0 16,-2-4 0-16,4 0 1 16,-2 1-1-16,-2 2 0 0,0-3 0 15,-6 0 0-15,5 0 0 16,-1 2 0-16,-5-2 0 15,-1 0 0-15,1 3-1 16,0-3 2-16,-9 0-2 0,4 3 1 16,-2-1 0-16,-4 0 0 15,-4 1 1-15,-1-3-1 16,-1 2 0-16,-3 1 0 16,1-3 0-16,0 2 0 15,1-2 0-15,-2 0 0 0,1 0 0 16,0 0 0-16,-7 3 0 15,4-3-1-15,-3 2 1 16,-8-2 0-16,3 5 0 16,-6-5 0-16,1 3 0 0,-2-1 0 15,-3-2-1-15,-1 2 1 16,2-2 0-16,-4 0 0 16,3 3 0-16,-3-3-1 0,0 0 1 15,1 0 0-15,-1 0 0 16,3 0 0-16,-2 0-1 15,-1 0 2-15,3 0-2 16,-2 0 1-16,-4 0 0 0,2 0 0 16,0 0 0-16,0 0 0 15,-2-3 0-15,4 1-1 16,-3 2 1-16,0 0 0 16,2 0 1-16,1 0-1 15,-4-2 0-15,2 2 1 0,-2 0-1 16,0 0 1-16,2-3-1 15,-5 0 1-15,1 1-1 16,-3 0 0-16,2 2 0 16,0-5 0-16,-2 2 1 0,8-2-1 15,-3-2 0-15,-1 2 0 16,4 1 0-16,1-2 1 16,2-2 0-16,-5 4 1 15,0-2-1-15,-1 1 1 0,2 0-1 16,-7 1 1-16,1-2-1 15,-10 6 1-15,11-7-1 16,-11 7-1-16,7-5 1 16,-7 5 0-16,12-9 0 0,-12 9 0 15,10-13 1-15,-2 3-1 16,-2 0 1-16,7-2 0 16,-6-3 0-16,1 2 1 15,0-2 0-15,-1 3-1 0,0-2 1 16,1-2 0-16,-3-3 0 15,0 1-1-15,0-4 1 16,-3 0-1-16,3-2 0 0,-2-2 0 16,-3-1 0-16,3 0-2 15,-3 3 0-15,0 4 0 16,0-3 0-16,0 5 0 16,0 6 0-16,0 2 0 0,0 1 0 15,0 9 0-15,0-11 0 16,0 11 0-16,0 0 0 15,0 0 0-15,0 0-10 16,0 0-9-16,-3 13-55 0,3-13-13 16</inkml:trace>
  <inkml:trace contextRef="#ctx0" brushRef="#br0" timeOffset="15161.7261">1546 4986 283 0,'0'0'3'15,"0"0"3"-15,0 0 0 0,0 0-1 16,0 0 0-16,0 0 1 15,0 0 1-15,11-5 0 16,-11 5-3-16,17-2-1 16,-4-1 0-16,1 1 1 0,9 2 0 15,2-3 1-15,0 3-1 16,7-2 1-16,-1 2 0 16,7 0 0-16,-1 0 0 15,9 0-1-15,-2 0 1 0,1 0-1 16,6 0-2-16,-5 2 1 15,5 1-1-15,-1-1 0 16,3 1 0-16,-6 2-1 16,3-1 0-16,5-1-1 15,-3 2 2-15,4-2-1 0,2-2 0 16,4 5 0-16,0-4 0 16,3 1 0-16,1 0 0 15,2 0 0-15,4-2 0 16,-2 2-1-16,1 0 1 0,4-1 0 15,3-2-1-15,-1 0 1 16,2 0-1-16,3 0 1 16,-2 0-1-16,4 0 1 0,1 0-1 15,-3 0 1-15,3 0-1 16,-4 0 1-16,4 0-1 16,-5 0 0-16,-1 3 0 15,1-3 1-15,0 5-1 16,-4-3 0-16,4 0 0 0,-3 1 0 15,-2 0 0-15,4-1 0 16,-2-2 1-16,0 3-1 16,3-1 0-16,-3 0 1 15,0 1-1-15,3-3 0 16,-1 2 1-16,0-2-1 0,1 3 0 16,2-3 1-16,-5 0-1 15,-1 0 0-15,-2 0 1 16,-5 2-1-16,-5-2 0 0,-4 0 0 15,-3 0 1-15,-4 0-1 16,-2 0 0-16,3 0 0 16,2 0 0-16,-1 0 1 15,5-2-1-15,-1-3 0 0,6 2 0 16,-3-4 1-16,0 5-1 16,-2-1 0-16,-3-2 0 15,-2 3 0-15,-1 0 0 0,3 2 0 16,-2-3 0-16,0 3 0 15,2-3 1-15,3 1-1 16,-3-4 0-16,8 2 1 16,-3-2-1-16,0 2 1 15,-2-1-1-15,2 2 0 16,-5-2 0-16,-6 0 0 0,2 3 1 16,-3-1-1-16,-6 1 0 15,4-1 0-15,-6 1 1 0,-2 2-1 16,2-5 0-16,-2 3 0 15,3-1 0-15,1-2 1 16,-1 3-1-16,3-3 0 16,2 2 0-16,-1-1 0 0,3-1 0 15,-4-1 0-15,2 4 0 16,0-2 0-16,-4-2 0 16,-4 4 0-16,-1-4 0 15,-1 5 1-15,-6-4-1 16,3 1 0-16,-3 2 0 15,0-4 0-15,1 5 0 0,-1-2 0 16,0 1 0-16,-2-1 0 16,-2 0 0-16,-3 1 0 15,-3 2 0-15,-3-2 0 16,-3 2 0-16,-4 0 0 0,3-3 0 16,-5 3 0-16,1-2 0 15,-2 2 0-15,1 0 0 0,-3-3 0 16,5 3 0-16,1 0 1 15,-2 0-1-15,1-2 0 16,-3 2 0-16,2-3 0 16,3 1 0-16,2 0 1 0,-2-1-1 15,2 0 2-15,-4-1-2 16,3 1 0-16,-3-2 1 16,-5 3 0-16,4 0 0 15,-11 2 0-15,12-5 1 16,-12 5 0-16,0 0 0 0,0 0 0 15,0 0-1 1,0 0 1-16,0 0-3 0,0 0-4 16,0 0-4-16,0 0-7 15,0 0-23-15,2 5-42 16,-2 4-2-16</inkml:trace>
  <inkml:trace contextRef="#ctx0" brushRef="#br0" timeOffset="17584.1665">1651 4967 87 0,'0'0'1'15,"-10"0"1"-15,0 2 1 16,-2 0 1-16,-6 3 3 0,-1 0 3 16,-11 0 0-16,-2 3 4 15,-12-3 2-15,1 0 0 16,-10-1 3-16,-2 2 1 15,-2-2-2-15,-3 2-1 0,0-4-2 16,-2 1-2-16,5-3-2 16,6 0-1-16,-4 0-2 15,0-3-3-15,2-2-1 16,2 1 0-16,0-5 0 16,2 1 1-16,4 2-1 0,-2-7 0 15,10 1 0-15,2-3 0 16,3 1 1-16,6-4 0 15,2 0 0-15,1-4 0 16,6 3 1-16,2-3-2 16,3-1-1-16,2-4 0 15,0 4 0-15,2-2-2 0,4 2 0 16,1-8-1-16,3 6 0 16,0-2 0-16,0-2 1 0,3 1-1 15,-1-4 0-15,5 2 2 16,-2 0-1-16,6-2-1 15,-4-3 1-15,2 3 0 0,3 0 0 16,1 3 0-16,3-3 0 16,-5 3 0-16,2 0 0 15,0 4 0-15,-1 1 0 16,6 4-1-16,-1-3 1 16,0 4-1-16,8 1 1 0,0-2-1 15,8 4 0 1,5-2 1-16,5-2-1 0,10 3 1 15,4-2-1-15,3-1 1 16,6 2-1-16,5 0 1 16,3 3 0-16,2 1-1 0,4-1 1 15,3 3-1-15,1-4 1 16,3 2-1-16,2 2 1 16,6-3-1-16,1-1 1 0,9 2-1 15,-6-1 1-15,8 1 0 16,-2 0-1-16,4 4 0 15,-5 1 1-15,9 1-1 0,-8-1 0 16,-1 4 1-16,3-3-1 16,-1 0 1-16,2 4-1 15,-5-1 0-15,5-2 1 16,-2 2-1-16,4 0 1 16,-8-2-1-16,5 4 1 0,2-5-1 15,-4 2 1-15,-4 2-1 16,3-1 1-16,-1 2-1 15,-4-1 1-15,5 1-1 16,-9 1 0-16,2-1 0 0,5 3 1 16,-8-5-1-16,5 2 0 15,1 2 1-15,0-2-1 16,-1-2 1-16,8 2 0 16,-3-4 0-16,3 4-1 0,0-1 0 15,-2 1 0-15,-4 1 1 16,1-1-1-16,-2 1 0 15,-3 2 0-15,0 0 0 16,-3 0 0-16,-2 0 0 0,0 0 0 16,0 0 1-16,0 0-1 15,2 0 0-15,-1-2 0 16,1 2 1-16,-4-3-1 0,2 3 0 16,-6-2 0-16,-1-3 0 15,2 5 0-15,-2 0 0 16,-9 0 0-16,2 0 0 15,-4 0 0-15,-4 0 0 16,-3 5 0-16,-2-3 0 16,-3 1 0-16,-5-1 0 0,5 0 0 15,-5 1 0-15,1-1 0 16,4 1 0-16,-3 0 0 16,1 1 0-16,-3-1 0 15,1 1 0-15,-8-1 0 0,4 2 0 16,-4-1 0-16,-8 2 0 15,-3-1 0-15,-2 3-1 16,-7-4 1-16,3 4-1 0,-9-1 0 16,-1 1 0-16,-3-1 0 15,-3 3 0-15,-2-3 0 16,0 4 0-16,-2-4 1 16,-3 0-1-16,-1 3 0 0,2-6 1 15,-2 4 0-15,1-1-1 16,1 1 1-16,-2-3 0 15,2 3 0-15,0-4 0 16,-3 4 0-16,2 0 0 16,-2-3-1-16,-8-5 1 15,17 14-1-15,-11-6 1 0,5 2-1 16,-1 0 1-16,-1 2-1 16,0 1 1-16,1-1-1 15,-1 5 0-15,2-2 0 0,-4 0 0 16,0 2 0-16,0 2 0 15,2 2 1-15,-5 4-1 16,1 2 1-16,0 2-1 0,2 2 1 16,-1 0 0-16,-1 4-1 15,0-1 1-15,-3 1-1 16,1 2 0-16,-1 1 1 16,-2 1 0-16,0 0 0 0,0 4-1 15,0 6-15-15,0 4-37 16,0-3-22-16</inkml:trace>
  <inkml:trace contextRef="#ctx0" brushRef="#br0" timeOffset="33308.8474">5574 5982 317 0,'0'0'2'16,"0"0"0"-16,0 0 0 15,0 0 0-15,13 8 1 0,-1-6 1 16,13 1 0-16,13-3 1 15,13 0 1-15,14 0 3 16,19-3 1-16,16 1 3 16,17-3 0-16,18 0 0 0,13-2 1 15,11 4-1-15,15 0-2 16,10 2-1-16,9 1-3 16,9 0-1-16,2 0-1 15,3 4-2-15,-2 4 0 16,2-4-1-16,-3 1 0 0,-2-2-1 15,-9 2 1-15,-7-3 0 16,-9 3-1-16,-16 0 1 16,-14 0-1-16,-23 0-1 0,-21-1 0 15,-22 4-1-15,-19-3-1 16,-20 0-5-16,-12 6-21 16,0-9-54-16,-10-7-1 15</inkml:trace>
  <inkml:trace contextRef="#ctx0" brushRef="#br0" timeOffset="42143.8579">2725 6124 270 0,'0'0'1'0,"0"0"0"16,0 0-2-16,0 0-1 16,0 0 0-16,0 0 2 15,10-3 2-15,5 3 3 0,5 0 3 16,5 0 0-16,12 0 5 15,7 0 1-15,14 0 1 16,6 0-1-16,14 0-2 0,3-3-1 16,8 1-3-16,7-3 0 15,3 3-3-15,3-3 0 16,3 2-2 0,1 1 0-16,4-3-1 0,1 2 0 15,-1-2 0-15,-1 3 0 16,3-3 0-16,5 3 0 0,-5-1 0 15,0-1-1-15,-1 1 1 16,-1 3 0-16,2 0-1 0,-8 0 0 16,-5 0 0-16,-2 3 0 15,-2-2 0-15,0 5 0 16,-6-1 1-16,1-1-1 16,-4 1 0-16,6-2 0 15,0-3 0-15,1 0 0 0,1 0 0 16,0-5 0-16,-4 2-1 15,-5 3 1-15,3 0-1 16,-5 0 0-16,-6 3 0 16,-5 2 0-16,-1 2 0 0,-3-2 0 15,-1 0 2-15,-2 2-2 16,-1-4 0-16,3 1 1 16,4-4-1-16,-2 3 1 15,-2-3-1-15,0 0 1 16,5 0-1-16,-5 0 1 0,0 0-1 15,0 0 0-15,-5 0 1 16,-2 2-1-16,-3 4 0 16,1-6 1-16,-4 2-1 0,1-2 1 15,3 0-1-15,-2 0 1 16,6 0-1-16,1-2 1 16,1-4 0-16,1 4-1 15,2-2 1-15,-2-2-1 0,-2 4 0 16,-2-3 0-16,3 3 1 15,-4-1-1-15,0 1 0 16,-3-1 1-16,-2 1-1 16,2-3 0-16,-2 2 0 0,2-2 1 15,-5 1-1-15,3-1 0 16,-4-1 0-16,-2 2 0 16,2 1 0-16,-3 1 0 15,-4-1 0-15,-2 1 0 16,1-2 0-16,-6 3 0 0,3-1 1 15,-3-7 0-15,1 4 1 16,-6 1-1-16,0-7 0 16,-2 4 1-16,-5-3 0 0,-1 1 0 15,-1-4 0-15,-3 1-1 16,-3-3 0-16,-2-3 0 16,0 4 0-16,0-4 0 15,-3 1-1-15,1 0 1 0,-3 0 0 16,0-4 0-16,-2 4 0 15,-1 0 0-15,-5-3 0 16,-2 0 0-16,0 0 0 16,-2-2-1-16,-3 0 1 15,-2 0-2-15,-4-2 1 0,4-2 0 16,-5-1-1 0,-1 2 1-16,1-1-1 0,-6 0 0 15,4-1 1-15,-7 5-1 16,1-3 1-16,-5 3-2 0,-5 2 0 15,0-3 1-15,-1 4-1 16,-7-1 0-16,-4-1 1 16,-5 0 0-16,-3 3-1 0,-2 1 1 15,-3-2 1-15,-2 1 0 16,-8 0 0-16,-2 1 0 16,0 2-1-16,-8 0 1 0,1 3-1 15,-8 3 1-15,-3 1-1 16,-2 0 0-16,-4-2 0 15,-2 4 1-15,-5 0-1 16,3-2 1-16,-7 4 0 16,2 1 0-16,-4-5-1 0,0 3 1 15,-1-2 0-15,-1 2 0 16,-4 0-1-16,0 0 1 16,-1 3-1-16,-4-3 0 15,-2 5 0-15,3 0 1 16,-6 0-1-16,4 0 0 0,-3 3 0 15,2 1 0-15,0-1 1 16,0 2 0-16,7-3-1 16,1 3 1-16,2 0 0 0,3-3 0 15,5 1 0-15,-4-1 0 16,11 3 0-16,0-5 0 16,0 6-1-16,1-6 1 0,6 1 0 15,1-1 0-15,-1 3 0 16,4-3-1-16,3 3 1 15,1-1 0-15,-1 1-1 16,4 3 1-16,0-3-1 0,1 6 0 16,2-2 0-16,-2 1 0 15,1-2 1-15,3 5-2 16,0-4 1-16,1 0 0 16,0 1 0-16,2-4 1 15,1 1-1-15,1-5 1 16,-2 0 0-16,2 0 0 0,4 0 0 15,4-5 0-15,-4 1 0 16,8-1-1-16,-1 0 1 16,1 2-1-16,3 1 1 0,-4 2-1 15,0 0 1-15,0 0-1 16,-2 2 0-16,0 3 0 16,3 5 1-16,3-3-2 0,1 4 1 15,4 3-1-15,3 2 1 16,2 4-1-16,4 1 1 15,3 4-2-15,3 10 1 16,5 2-4-16,9 7-8 16,3 6-18-16,7 4-42 0,22 6-5 15</inkml:trace>
  <inkml:trace contextRef="#ctx0" brushRef="#br0" timeOffset="48460.5503">19155 16213 224 0,'0'0'5'0,"0"0"0"16,0 0 3-16,0 0 0 15,0 0 2-15,0 0 2 0,9 0 2 16,-9 0 2-16,20-2-4 15,-2-5 1-15,4-1-1 16,10-2 0-16,3-2 0 16,15-3 0-16,4-5 0 0,14-3-4 15,9-6-1-15,10 0 0 16,5-2-1-16,6-1-1 16,8-2-2-16,-5 4 0 15,-2 0-1-15,-7 1 0 0,-4 4 0 16,-4-1-1-16,-11 5 1 15,1-2-1-15,-9 4 1 16,-1-1-2-16,-4 2 0 16,-5 1 0-16,-9 5 1 0,-8 4-1 15,-3 1 0-15,-12 2-1 16,-6 3 1-16,-17 2-2 16,10 0 1-16,-10 0-1 15,-10 7-6-15,0 0-13 16,-5 10-44-16,0-6-14 0</inkml:trace>
  <inkml:trace contextRef="#ctx0" brushRef="#br0" timeOffset="49291.9503">19194 16424 100 0,'0'0'8'0,"0"0"2"15,0 0 7-15,0 0 3 0,0 0 3 16,0 0 2-16,0 0 1 16,0 0 1-16,0 0-5 15,0-5-7-15,0 5-1 0,5-5-4 16,1 0-1-16,8 0-1 16,2-2-2-16,10 0 1 15,-1-4-1-15,8-1 1 16,-1 3 2-16,10-8-2 15,3 3 0-15,7-3-2 16,2 0 0-16,4-1-1 0,6-3 0 16,4 0-1-16,4-1 0 15,2-1 0-15,-1 1-1 16,5 3 0-16,-2-1-1 0,-5-1 1 16,0 2-1-16,-7-1 0 15,-2 2-1-15,-2-2 1 16,2 3-1-16,-5 0 1 15,-1 0-1-15,2 0 0 0,-3 5 1 16,-3-1 0-16,-3 0 0 16,-8 3-1-16,-4 3 1 15,-10 2 1-15,-6 0-1 16,-9 3 1-16,-12 2-1 0,12-3 1 16,-12 3-1-16,0 0 0 15,0 0 0-15,0 0-1 16,0 0 0-16,0 0-1 15,0 0 1-15,0 0-1 16,0 0 0-16,0 0-1 16,0 0 0-16,0 0-1 0,0 0-2 15,-3 5-5-15,3-5-13 16,-12 0-51-16,12 0-6 0</inkml:trace>
  <inkml:trace contextRef="#ctx0" brushRef="#br0" timeOffset="50161.8598">21071 15453 260 0,'0'0'8'16,"0"0"4"-16,0 0 3 0,0 0 0 15,0 0 3-15,0 0-1 16,-2-8-1-16,2 8 1 16,0 0-8-16,-13 3-4 0,8 7-2 15,-3 2-3-15,1 2 0 16,-3 4 0-16,0 4 2 15,0 1 0-15,3 7 0 0,-1-6 0 16,4 6 0-16,-4-5 1 16,5 5-1-16,1-1 1 15,-1-1-1-15,3-1 1 16,0-2 0-16,3-1 0 16,2 2 1-16,5-6 0 15,2-1 0-15,3 1 0 16,1-5 1-16,6-1-1 15,-3-2 0-15,7 1-1 0,-2-5 1 16,1-1-2-16,0 1 1 16,0-6-1-16,0 3 0 0,-3-5-1 15,0 0 1-15,-1 0 0 16,-6 0-1-16,4 0 1 16,-4-2 0-16,0-3 1 0,-3 0-1 15,-2 2 1-15,-10 3 0 16,15-4 0-16,-15 4-1 15,0 0 0-15,7-8 0 16,-7 8-1-16,0 0-1 0,0-10-2 16,0 10-3-16,-4-10-6 15,4 10-18-15,0 0-56 16,-13-13-2-16</inkml:trace>
  <inkml:trace contextRef="#ctx0" brushRef="#br0" timeOffset="51832.4916">21029 15438 240 0,'0'0'6'0,"0"0"2"0,0 0 2 16,0 0 0-16,0 0 4 15,0 0 2-15,14-8 3 0,-6 7 0 16,3-2-3-16,6 0-1 16,-1 0 0-16,5-1-2 15,1-1-2-15,1 0-3 0,1-1-2 16,-1 1-1-16,2 1-2 15,-9-1-1-15,5 2 0 16,-7-1-2-16,-1 4 1 16,-3-3 0-16,-10 3 0 15,15-3-1-15,-15 3 1 0,10 0-1 16,-10 0 0-16,0 0 0 16,0 0-1-16,0 0 0 15,0 0 0-15,0 0 0 16,0 0 1-16,10 6 0 15,-10-6 0-15,5 12 0 16,-2-3 0-16,-1 2 0 0,0-2 1 16,6 4-1-16,-6-5 0 15,0 1 0-15,4 2 0 0,-4 1-1 16,-2-12 1-16,5 14 0 16,-5-14 0-16,0 13 1 15,0-13-1-15,0 12 2 16,0-12 0-16,-2 10 0 0,2-10 1 15,-11 8 0-15,11-8-1 16,-12 4 1-16,0-1-1 16,3 0 0-16,-2-3-1 15,2 2 0-15,-4-2 0 0,-3 3-1 16,2-1 1-16,-2 1-1 16,2-1-1-16,-3 3 1 15,2 0 0-15,-2 0-1 16,1-3 1-16,4 3-1 15,2 0 1-15,10-5-1 0,-10 3-1 16,10-3 1-16,0 0 0 16,0 0 0-16,0 0 0 15,0 0 0-15,-2 12 0 16,2-12 0-16,0 10 1 0,0-10 0 16,0 12 0-16,0-12-1 15,5 15 1-15,-5-8 0 16,0-7 0-16,4 16-1 15,-1-7 1-15,-3-9-1 0,2 17 1 16,-2-17-1-16,6 13 0 16,-4-3 1-16,-2-10 0 15,5 14 0-15,-5-14 0 0,3 13-1 16,-3-13 2 0,2 11-1-16,-2-11 0 0,0 9 0 15,0-9 0-15,0 0 0 16,2 12 0-16,-2-12 0 15,0 0-1-15,0 11 1 16,0-11-1-16,0 0 1 0,0 0-1 16,0 0-1-16,0 0 1 15,0 0 1-15,0 0-1 16,0 0 1-16,0 0 0 0,12 7 0 16,-12-7 1-16,11 0 0 15,-1 0 1-15,-3 0-1 16,6-3 0-16,-4-1 0 0,3 1 0 15,1-5 0-15,2 7-1 16,-2-5 1-16,0 1-1 16,1 0 0-16,1 1 0 15,0-2 0-15,2 1 0 0,-2 4 0 16,2-8 0-16,1 6 0 16,-3 1 0-16,-2-1 0 15,1 2 0-15,-3 1 0 16,-2-3 1-16,-9 3-1 15,12-3 0-15,-12 3 0 16,11 0 0-16,-11 0 0 0,7-2 1 16,-7 2-1-16,10 0 0 15,-10 0 0-15,0 0 0 16,13 0 0-16,-13 0-1 0,0 0 1 16,0 0-1-16,0 0 1 15,0 0-1-15,0 0 1 16,0 0-1-16,0 0 0 0,5 8 1 15,-5-8 0-15,0 14 0 16,0-4 0-16,0 0 0 16,0 3 0-16,0-1-1 15,0 0 1-15,0 3 0 16,0-3 0-16,0 0-1 0,2 4 1 16,0-3 0-16,1-4 0 15,-3 1-1-15,5 0 1 16,-5-10 0-16,2 15-1 15,-2-15 1-15,0 10 1 16,0-10 0-16,0 0 0 0,0 0 1 16,-2 7 0-16,2-7 1 15,-15 2-1-15,0 1-1 16,0 0 1-16,-3-3-1 0,-7 1 0 16,1 2-3-16,2-1-4 15,2 6-12-15,-8 8-58 16,8-11-4-16</inkml:trace>
  <inkml:trace contextRef="#ctx0" brushRef="#br0" timeOffset="55092.9377">18756 16233 299 0,'0'0'6'16,"0"0"1"-16,0 0 2 0,6-10 0 15,-6 10 1-15,10-7 1 16,-10 7 0-16,14-8 3 15,-14 8-4-15,16-4-2 16,-7-2 0-16,7 4 0 0,-2-3-1 16,6 2 1-16,-1-1-1 15,9 1-1-15,-5-1-1 16,4 1-2-16,0 3 0 16,-2 0 0-16,-5 0-2 15,0 0 0-15,-2 5 0 0,-4-3-1 16,2 3 1-16,-4 0-1 15,0 0 0-15,1 0 0 16,-1 0 1-16,1 2-1 16,-1-2 0-16,-3 2 0 0,4 1 1 15,-2 0-1-15,-1-1 0 16,1 2 0-16,-2 2 1 16,-1-1-1-16,1 2 1 15,-5-2-1-15,1 0 0 16,-2 2 1-16,1-2 0 15,-1 3-1-15,-1-3 0 0,0 2 1 16,2-2-1-16,-2 0 0 16,-2 0 0-16,3-1 0 15,-1-1 0-15,-2 2 0 0,0-10 1 16,0 17-1-16,0-10 1 16,-2 4 0-16,-3-1 0 15,-1 0 0-15,1 0 0 0,-2-1-1 16,2 1 1-16,-2-2 0 15,1 1 0-15,-3 2 0 16,1-2 0-16,-3-2-1 16,0 1 1-16,-1 2 0 0,-1 0 0 15,-2-3-1-15,-2 4 0 16,2-4 0-16,0-2 0 16,0 4-2-16,-2-1 3 15,5 2-1-15,-1-3 0 16,-2 1 0-16,0-1 1 0,3 0 0 15,-1 1-1-15,1-6 2 16,0 4-1-16,1-4-1 16,1 1 0-16,1-3 1 15,9 0-1-15,-17 3 0 0,17-3 0 16,0 0 0-16,-8 0 0 16,8 0 0-16,0 0 0 15,0 0 0-15,0 0 0 0,0 0 1 16,0 0-2-16,0 0 1 15,-8 0 1-15,8 0-1 16,0 0 1-16,0 0-1 16,0 0 1-16,0 0 0 15,0 0 0-15,-10 0-1 0,10 0 0 16,0 0-1-16,0 0 1 16,-10 0-1-16,10 0 1 15,0 0-1-15,0 0 0 16,0 0 1-16,0 0 0 15,0 0 0-15,0 0 0 16,0 0 0-16,0 0 1 0,0 0-1 16,0 0 1-16,0 0-1 15,0 0 1-15,-9 0 0 0,9 0-1 16,0 0 0-16,-11-14 2 16,6 4-2-16,-2 0-1 15,0 0 1-15,-1-2-1 0,0 0 1 16,1 0-1-16,0 1 1 15,7 11-2-15,-13-13 2 16,13 13 0-16,-10-11 0 16,10 11 1-16,0 0-1 15,0 0 0-15,-4-9 0 0,4 9 0 16,0 0 0-16,0 0 0 16,0 0-1-16,0 0 0 15,0 0 1-15,0 0-1 16,0 0 0-16,0 0 0 15,0 0 0-15,0 0 1 0,0 0-2 16,0 0 1-16,0 0 0 16,0 0-1-16,0 0 1 15,4-9-1-15,-4 9 1 0,12-5-1 16,-1 2 2-16,-1 2-1 16,5-2 0-16,-1-2 1 15,4 1 0-15,-1 1 0 16,1-2 0-16,-1 0 0 0,-2 0 1 15,2 3-1-15,-4-3 0 16,-3 2 0-16,-3 1 0 16,-7 2 0-16,18-5 0 15,-18 5 0-15,9-3-1 0,-9 3 1 16,13-3 0-16,-13 3 0 16,15-1 0-16,-15 1 0 15,15-5 1-15,-15 5-1 16,15-3 0-16,-15 3 1 15,9-3-1-15,-9 3 0 0,0 0 1 16,0 0-1-16,0 0 1 16,0 0-1-16,0 0 0 15,8-4 1-15,-8 4-1 0,0 0 0 16,0 0 1-16,10-10-1 16,-10 10 0-16,0 0 0 15,0 0 0-15,0 0 1 16,0 0-1-16,0 0 0 0,0 0 1 15,0 0-1-15,0 0 1 16,0 0 0-16,0 0 1 16,0 0-1-16,0 0 0 15,7-10 0-15,-7 10 0 0,0 0-1 16,0-11 1-16,0 11-1 16,0 0 1-16,0-12-1 15,0 12 1-15,0 0 0 16,-7-12-1-16,7 12 1 15,0 0-1-15,-7-10 0 0,7 10 1 16,0 0-1-16,-11-10 0 16,11 10 1-16,0 0-1 15,-9-7 0-15,9 7 1 0,0 0-1 16,0 0 0-16,-8-10 0 16,8 10 0-16,0 0 0 15,0 0 0-15,0 0 0 16,0 0-1-16,0 0 1 0,-9-5 0 15,9 5 0-15,0 0 0 16,0 0-1-16,-13-5 1 16,13 5 0-16,0 0 0 15,-12 0 0-15,12 0 0 0,-11-2 0 16,11 2-1-16,-10 0 1 16,10 0 0-16,-9-3-1 15,9 3 1-15,-11-2 0 16,11 2 0-16,-9 0 0 15,9 0 0-15,-8-3 0 0,8 3 0 16,-13 0-1-16,13 0 1 16,-12 0 0-16,12 0 0 15,-15 3 0-15,15-3 0 0,-14 2 0 16,14-2 0-16,-13 3 0 16,13-3 0-16,-15 2 0 15,15-2 0-15,-17 5 0 16,17-5-1-16,-15 5 1 15,15-5 0-15,-12 3 0 0,12-3 0 16,-11 1 0-16,11-1 1 16,0 0-1-16,0 0 1 15,0 0-1-15,0 0 0 0,-7 6 1 16,7-6-1-16,0 0 1 16,-10 0-1-16,10 0 0 15,-7 2 0-15,7-2 0 16,-10 3 0-16,10-3 0 15,0 0-1-15,0 0 1 0,-10 2 0 16,10-2 0-16,0 0 0 16,0 0-1-16,0 0 2 15,0 0-1-15,0 0 0 16,0 0 0-16,0 0 0 0,0 0 0 16,0 0 0-16,-10 2 0 15,10-2 0-15,0 0 0 16,-8 6-1-16,8-6 1 0,0 0 1 15,0 0-1-15,0 0 0 16,0 0 1-16,0 0-1 16,0 0 1-16,0 0 0 15,0 0 0-15,0 0 1 0,0 0-1 16,0 0 1-16,0 0-1 16,0 0 1-16,0 0 0 15,0 0-1-15,-5-6 1 16,5 6-1-16,0-12 0 15,-2 5-1-15,-1-5 1 16,3 2-1-16,-2-6 0 0,0 4 1 16,-1-3-1-16,1 3 0 15,-1 2 1-15,3-3-1 16,-2 7 0-16,2 6 1 0,-3-13-1 16,3 13 0-16,0 0 0 15,0-11 0-15,0 11 0 16,0 0 2-16,0 0-2 0,0 0 0 15,0 0 0-15,-3-9 0 16,3 9 0-16,0 0 0 16,0 0 0-16,0 0 0 15,0 0 0-15,0 0 0 0,0 0 0 16,0 0 0-16,0 0 0 16,0 0 0-16,0 0 0 15,0 0 0-15,0 0 0 16,-7-11 0-16,7 11 0 15,0 0 0-15,-2-7 0 0,2 7 0 16,0 0 0-16,0 0 0 16,0 0 0-16,0 0 0 15,0 0 0-15,0 0-3 16,0 0 1-16,0-10 1 0,0 10-1 16,12-4 0-16,1 1-2 15,3 1 0-15,10-1-6 16,3 1-28-16,12-3-47 15,6 0-1-15</inkml:trace>
  <inkml:trace contextRef="#ctx0" brushRef="#br1" timeOffset="60924.9494">18404 15638 257 0,'0'0'9'15,"0"0"5"-15,0 0 2 0,0 0 1 16,0 0 1-16,0-7-1 15,0 7 0-15,0 0-1 16,0 0-6-16,0 0-7 16,2 6-3-16,-2 3-1 0,5 8 0 15,-4 3 0-15,3 5 1 16,-2 8 1-16,1 3 1 16,-3 6 1-16,0 8 0 15,0 1 1-15,0 7 0 16,0 4 0-16,-3-2 0 15,1 3 0-15,2-1-2 16,-4-1 1-16,4-2-2 0,0-7 0 16,0-4 0-16,-1-2 0 15,-1-4-2-15,-1-2 2 16,1-6 0-16,-1-4 1 0,-2 3 0 16,0-6 0-16,-2-1 0 15,2-1 0-15,-2 1 2 0,-3-6-2 16,7-3-1-16,-5-3 1 15,4-2-1-15,1 0 0 16,3-12-1-16,-5 11 1 16,5-11-1-16,0 0 0 0,0 0-2 15,0 0-5-15,0 0-10 16,0-11-22-16,-5-1-42 16,5-2-3-16</inkml:trace>
  <inkml:trace contextRef="#ctx0" brushRef="#br1" timeOffset="62858.653">18433 15669 204 0,'0'0'6'0,"0"0"3"16,0 0 0-16,0 0 4 15,0 0 1-15,-2-13 1 16,2 13 3-16,-2-10 1 16,-2 1-3-16,4-2-4 0,0-1-1 15,0-3-1-15,6 0-1 16,-4-4-1-16,4-1-2 0,-3-1 1 15,6 1-2-15,-5 3-1 16,4-2 0-16,-3-1 0 16,3 2-2-16,-4 0 0 15,5 1 0-15,-2 1-1 0,-2-2 0 16,2-2 0-16,2 4-1 16,0-2 1-16,0-1 1 15,-2 7 1-15,4 1 0 16,-6-2 0-16,0 3 0 15,-5 10 1-15,7-12-1 16,-7 12 1-16,5-10-3 0,-5 10 1 16,6-10-1-16,-6 10-1 15,12-10 0-15,-5 5 0 16,3-3-1-16,7 4 1 16,-1-1 0-16,3-1-1 0,4 4 1 15,2 0-1-15,2 2 1 16,0 0 0-16,6 0 0 0,1 0 0 15,-1 0 0-15,6 0 1 16,2 0-1-16,0 0 0 16,1 0 0-16,4 0 0 15,0 0 1-15,4 0-1 0,0 0 0 16,4 0 0-16,4-3 0 16,1 3 0-16,3 0 1 15,5 0-1-15,-1 0 0 16,1 0 0-16,2 0 0 15,-3 3 0-15,3-1 0 16,-5-2 0-16,1 2 0 0,-1 1 0 16,-4-3 0-16,0 0 0 15,-3 0 0-15,-3 0 0 16,-4 0 0-16,-5 3-1 16,0-3 1-16,-8 2 0 0,3-2 0 15,-6 3 0-15,1-2 0 16,-2 2 0-16,1 0 0 0,-1-1 0 15,1 1 0-15,-3 0 0 16,4-1 0-16,-10-2 0 16,4 2 0-16,-4 0 0 15,0 2 0-15,0-4 0 0,0 2 1 16,-4-2-1-16,7 0 1 16,-3 0-1-16,2 0 1 15,3 0-1-15,-2 2 0 16,1-2 0-16,-1 0 1 15,-1 0-1-15,-3 0 0 16,-1 3 0-16,0-3 0 0,-2 3 0 16,-3-3 0-16,0 0 1 15,-1 0-1-15,0 0 1 16,-2 0-1-16,0 0 0 16,0 0 1-16,0 0 0 0,-3 0-1 15,1 0 1-15,2 0-1 16,-2 0 1-16,4 0-1 0,-2 0 0 15,-1 0 0-15,2 0 1 16,-2 0-1-16,4 0 0 16,-6 0 0-16,0 0 0 15,-4 0 0-15,2 0 1 16,-10 0-1-16,12 0 0 0,-12 0 1 16,13 0-1-16,-13 0 0 15,17 0 0-15,-7 0 0 16,3 0 0-16,2 0 0 15,-1 0 0-15,-1 0-1 16,-1 0 1-16,-2 0-1 16,1 2 1-16,-11-2-1 0,12 2 0 15,-12-2 0-15,0 0 1 16,0 0-1-16,9 15 0 16,-9-15 1-16,6 15-1 0,-1-2 1 15,0-2 0-15,-1 7-1 16,-1-4 1-16,-3 10 0 0,0-2 0 15,0 3 0-15,0-1 0 16,0 3 0-16,-5-2 0 16,3 4 0-16,-6 2 0 15,6-4-1-15,0 3 1 16,-4-1-1-16,3 1 0 0,1 2 1 16,0-4-1-16,-1 1 1 15,1-1-1-15,2-3 1 16,-3-1-1-16,3 0 1 15,0-3 0-15,-2-1-1 16,0-1 1-16,-1 1 0 0,-3-1 0 16,4 2 0-16,0-1 0 15,-3 0 1-15,2 4-1 16,-1-2 0-16,-1 0 0 0,2 4 0 16,3-4 0-16,-4 5 0 15,0-7 0-15,2 2-1 16,-1 3 1-16,1-3 0 15,0 1-2-15,-3 2 2 16,0-5-1-16,3 4 1 0,-1-2-1 16,-1 0 1-16,0-1-1 15,-1 0 1-15,3-3 0 16,-3 2 0-16,2 2-1 0,1-2 1 16,-3-2 0-16,-1 1 0 15,4-2 0-15,-3 3 0 16,0-3-1-16,0 4-1 15,3-2 3-15,0-4-1 16,-1 2 1-16,0-2 0 0,1 2-1 16,-1-4 1-16,1 2 0 15,-2-5 3-15,4 2-4 16,-1-2 1-16,-4 2 0 16,2 3 0-16,-1-3 1 0,-2 3-1 15,1-1 1-15,1 0-2 16,-1-2-3-16,2 3-7 15,-4-5-19-15,-8-1-50 16,15-9-4-16</inkml:trace>
  <inkml:trace contextRef="#ctx0" brushRef="#br1" timeOffset="64071.7754">18304 16862 214 0,'0'0'7'0,"0"0"3"16,0 0 1-16,0 0 0 16,0 0 1-16,0 0 0 0,0 0 0 15,0 0 1-15,6-2-6 16,-6 2-2-16,14 0-1 16,-1 0 1-16,1 0 0 15,7 2 0-15,-1 1 0 0,9 0 1 16,-2-2 0-16,5-1 0 15,0 3 0-15,3-3 1 16,3 0-1-16,7 0-1 16,-3 0 1-16,9 2-2 15,2-2 0-15,7 4-1 16,-3-2-1-16,6 1 0 0,1-2-1 16,5 5 0-16,-3-1 0 15,1-2-1-15,-3 1 1 0,1 1 1 16,-1-5 1-16,-3 5 0 15,-2 0 0-15,-4-3 1 16,-3 3 0-16,-3 0 0 16,1-3-1-16,-1 4 0 0,4 1 1 15,2-5-4-15,0 3 2 16,7-2-2-16,0-1 1 16,2 3 0-16,-2-2 0 15,-2-1-1-15,-3 1 0 16,-8 0 0-16,2-2 0 0,-12 2 1 15,1-1-1-15,-8 2 0 16,3-2 1-16,-2 1 0 16,1-3-1-16,3 0 1 15,6 0 0-15,-3 0 0 16,-2-3 0-16,6 1-1 0,-5-4 1 16,-1 6-1-16,-9-3 0 15,1 2 0-15,-7-2 1 0,-1 3-1 16,-2 0 1-16,0-3-1 15,0 3 1-15,-1-2 0 16,4-4 0-16,2 4-1 16,-2 0 1-16,2-1-1 15,-1 1 1-15,-2-1-1 0,-1-2 1 16,0 1-1-16,0-2 0 16,-4 4 1-16,5-3-1 15,1 0 1-15,2 1 0 0,0-1 0 16,5-1 0-1,-3 1 0-15,-1 4 1 0,0-5 0 16,-4 4 1-16,-4-1 0 16,-6 0 1-16,-2 2 1 15,-10 1 0-15,0 0-1 16,10-5 0-16,-10 5-2 0,0 0-5 16,0 0-7-16,0 0-37 15,-13 2-38-15,4-2-3 16</inkml:trace>
  <inkml:trace contextRef="#ctx0" brushRef="#br1" timeOffset="72504.2564">18023 15809 438 0,'0'0'2'0,"0"0"2"0,-7 0 0 16,7 0 1-16,-18 3-1 15,8 0 0-15,10-3 0 0,-14 1 0 16,14-1-3-16,-11 5-1 16,11-5 0-16,5 6 0 15,8-6 0-15,2 0 1 0,2 0 0 16,-2-6 1-16,0 0 1 16,-3-2-1-16,-3-2 0 15,-9 10-1-15,0-15 0 16,-14 10-2-16,-2 3-1 0,-2 2-4 15,-2 0-6-15,0 2-16 16,3 8-55-16,-2-2 0 16</inkml:trace>
  <inkml:trace contextRef="#ctx0" brushRef="#br1" timeOffset="72740.8942">17929 15450 468 0,'0'0'3'0,"0"0"0"16,0 0 1-16,-8-5-1 15,8 5 1-15,0 0-1 16,0 0-3-16,-13-7-5 15,13 7-19-15,16 3-58 0,-16-3-3 16</inkml:trace>
  <inkml:trace contextRef="#ctx0" brushRef="#br1" timeOffset="72886.2228">18421 15151 445 0,'0'0'-27'16,"0"0"-51"-16,-9-6 0 0</inkml:trace>
  <inkml:trace contextRef="#ctx0" brushRef="#br1" timeOffset="82105.1683">2931 7117 195 0,'0'0'6'0,"0"0"3"16,0 0 3-16,0 0 2 0,0 0 2 15,0 0 0-15,0 0-1 16,-9-7 0-16,9 7-5 15,0 0-2-15,0 0-1 16,9 7-1-16,1-2-1 16,10 2 1-16,5 0 1 0,10 3 2 15,6-2 0-15,17-1 0 16,6 1 0-16,14-6-2 16,11 4 0-16,8-6-1 15,10 0-1-15,2 0 0 16,11 0 0-16,-1-3-2 0,4 0 0 15,7 1-1-15,5 2 0 16,1-6-1-16,4 4 1 0,9 0-1 16,3-3 1-16,7 0-1 15,8 0 0-15,-1 0 1 16,1 0-2-16,-1 0 1 16,3-2 0-16,-7 2 0 0,-2 0 0 15,-3 0 0-15,-5-3-1 16,-5 1 1-16,0 1 0 15,-10-1 0-15,-8 0 0 16,-5 0-1-16,-12-1 1 0,-12-2 0 16,-19 3 0-16,-13 2 0 15,-17 1 0-15,-15-2 0 16,-11 1 0-16,-11 5-1 16,-14 0 0-16,0 0 0 15,0 0-3-15,0 0-3 0,0 0-4 16,0 0-8-16,-17 5-21 15,-5 2-39-15,2 1-6 16</inkml:trace>
  <inkml:trace contextRef="#ctx0" brushRef="#br1" timeOffset="97166.9466">1723 8260 195 0,'0'0'5'16,"0"0"1"-16,0 0 2 16,0 0 0-16,0 0 0 15,0 0 1-15,0 0 2 16,0 0 2-16,4 4-3 15,-4-4 0-15,14 2 3 0,-8 1-1 16,10-3 3-16,3 0-1 16,2 0-1-16,-1 0-1 15,9 0 0-15,-4 0-1 0,7-5-3 16,4 2-1-16,-3 2-1 16,3-5-1-16,-2 4-1 15,4-4-1-15,-1 5 0 16,3 1-1-16,-5 0 1 15,0-3-2-15,1 3 1 16,2 0-1-16,5 0 0 0,-4 0 1 16,4 3 0-16,1-3-1 15,1 1 1-15,2-1 0 16,1 0-1-16,-1 0 1 0,3 0 0 16,-4 0-1-16,4-1 0 15,3-2 1-15,-2 1-1 16,2-2 0-16,2 2 0 15,-3 2 0-15,2-2-1 0,-1 2 1 16,-3-3-1-16,-7 3 0 16,1 0 0-16,-2-3 0 15,-5 3 0-15,-3 0 0 0,0 0 0 16,-2 0 1-16,0 0-1 16,3 0 0-16,-1 0 0 15,1 0 1-15,5 0-1 16,5 0 1-16,-1-2-1 15,4 0 0-15,2 2 0 16,-8-3 0-16,8-2 0 0,-6 2 1 16,-3 3-1-16,5-3 0 15,-4 2 0-15,1-4 0 16,6 2 1-16,-1-1-1 0,2-2 1 16,3 2-1-16,0-2 0 15,0 2 1-15,-4 1-1 16,1 1 0-16,-8 0 0 0,-2 2 0 15,0 0 0-15,-6 0 0 16,3 0 0-16,-1 0 0 16,1 2 0-16,-2-2 0 15,7 2 0-15,-2-2 1 16,2 0-1-16,0 0 0 0,1 0 0 16,-6 0 0-16,0 0 0 15,-5-2 1-15,-2 2-1 16,-3 0 0-16,-2 0-1 15,0 0 1-15,-2 0 1 16,-1 0-1-16,3 0 0 0,0 2 0 16,2-2 0-16,3 0 0 15,-3 3 1-15,3-3-1 0,-2 0 0 16,2 0 0-16,-1 0 0 16,-1 0 0-16,-5 0 0 15,3 0 0-15,-3 0 0 0,2 0 0 16,-6 0 0-16,-1 0 0 15,2 2 0-15,-6-2 0 16,2 2 0-16,-2-2 0 16,2 3 0-16,-4-3 0 15,0 3 0-15,3-3 0 16,-5 2 0-16,2-2 0 0,3 2 0 16,0-2 0-16,-2 3 0 15,2-3 0-15,-1 0 0 16,2 0 0-16,-2 0 1 15,2 0-1-15,-2 0 0 16,-2 0 0-16,6 0 0 0,-6 0 0 16,1 0 0-16,-1 0 0 15,-1 0 0-15,1 0 0 0,0 0 1 16,1 0-1-16,-4 0 0 16,3 0 0-16,1 0 0 15,2 0 0-15,0 0 0 0,0 0 0 16,0 0 0-16,0 0 0 15,0 0 0-15,-3 0 0 16,1 0 1-16,-3-3-1 16,-3 3 0-16,3 0 0 15,-10 0 0-15,15-2 0 16,-15 2 0-16,18-2 1 0,-9 2-1 16,1 0 0-16,3-3 0 15,0 0 0-15,6 1 0 16,-4 0 0-16,0 2 0 15,-1-3 0-15,2 3 1 0,-6-2-1 16,-1 0 1-16,2-1-1 16,-4 0 1-16,-7 3-1 15,18-5 1-15,-11 4 0 16,3-5-1-16,-1 4 0 0,2-1 1 16,-2-2-1-16,3 3 0 15,-1 0 0-15,-1-4 0 16,3 4 1-16,-6-1 0 0,3 0 0 15,-10 3 0-15,15-7 0 16,-15 7 1-16,12-11-1 16,-12 11 1-16,11-9-1 15,-11 9 0-15,16-12-1 0,-16 12 1 16,14-10 0-16,-14 10 1 16,14-9 0-16,-14 9 0 15,7-8 1-15,-7 8 0 16,5-12-1-16,-5 12 0 15,4-11 0-15,-4 11-1 0,7-15 0 16,-5 8-1-16,0-4 0 16,1 2-1-16,-1-1 1 15,3 1 0-15,-3-2 0 16,1 2 0-16,-1-1 0 0,0 0 0 16,-2 0 0-16,0-1-1 15,0 2 1-15,0-3-1 0,0-1 0 16,0 1 1-16,0 0-1 15,0-1 1-15,-2-2-1 16,2 3 1-16,-2-3 1 16,-1 0-1-16,1 0 0 0,-3 0 0 15,0 1 1-15,1-1-1 16,-3 0 0-16,3 2 0 16,-1 0 1-16,-2 1-1 15,2 1 0-15,3 0 0 16,-5 2 0-16,3-2 1 15,-2 5-2-15,6 6 1 0,-6-18 0 16,6 18-1-16,-10-15 1 16,10 15-1-16,-17-15 1 15,7 10-1-15,-3-2 1 16,1 0-1-16,-3-1 1 0,-2 3 0 16,-1-2 0-16,1 2-1 15,-3-1 1-15,0 0 0 0,0 0-1 16,-2 1 1-16,-3 0 0 15,-5 3-1-15,0-4 1 16,0 1 0-16,-7 3 0 16,2-3 0-16,-2 0 0 0,-1 2 0 15,-1-1 0-15,2 1-1 16,-6-1 1-16,3-2-1 16,-1 2 1-16,-5 2-1 15,2-4 0-15,0 2 1 16,1 1-1-16,-5-1 0 15,4-2 1-15,-2 4 0 0,0-1-1 16,1-1 1-16,3-1 0 16,-3 1 0-16,0 0 0 15,0 1 0-15,2 1 0 16,2-1-1-16,1 1 0 0,-2 2 0 16,-6 0 0-16,2 0 0 15,-4 0 0-15,0 0 0 0,-4 0 1 16,-1 5-1-16,-5-3 1 15,4 1 0-15,0 1 0 16,-2 0-1-16,5 1 1 16,-2-1 0-16,5-1 0 0,-2-1 0 15,2 1 0-15,-2 0 0 16,-4-2 0-16,3 5-1 16,-5-4 1-16,1 3-1 15,-2-2 1-15,4 1-1 16,-5 1 1-16,0 0 0 15,5-3-1-15,4 1 1 0,-3 0 0 16,3-2 0-16,2-1 0 16,-1 0-1-16,2 0 1 15,1 0 0-15,0 0 0 16,0 0 0-16,-3 0 0 0,6 0 0 16,-6 0 0-16,1 0-1 15,3 0 2-15,1 0-1 0,1 0 0 16,-2 0 0-16,5 0 0 15,-1 0 0-15,4-1 0 16,-2-2 0-16,3 0 0 16,0 1 0-16,5-3 0 0,-6 2 0 15,1 3 0-15,2-2 0 16,-2 2-1-16,2 0 1 16,-3 0 0-16,1 0 0 15,-5 0 0-15,4 0 0 16,-1-2-1-16,2 2 2 15,0-2-1-15,2-1 0 0,2 0 0 16,3-1 0-16,-2 1 1 16,2-1-1-16,6 1 0 15,-6 0-1-15,0 1 1 0,-2 2-1 16,2 0 1-16,-2 0 0 16,4 0 0-16,1 2 0 15,2 1 0-15,5-3 0 16,0 3 0-16,0-2 0 0,5 2-1 15,-2 0 0-15,1 1 0 16,0 2 0-16,-5 0 0 16,2 2-1-16,-1 1 0 0,-6 4 1 15,6 0 0-15,4 1-1 16,-4 4 1-16,-1 2 0 16,4 2-1-16,0 0 1 15,0 10 0-15,-1 3 0 16,1 4 0-16,-3 7 1 15,0 11 1 1,3 2 0-16,-1 5 1 16,4 1 0-16,-2 2-2 15,7 0-8-15,4-3-23 0,5 4-47 16,5-20-3-16</inkml:trace>
  <inkml:trace contextRef="#ctx0" brushRef="#br1" timeOffset="100165.0235">7416 8115 232 0,'0'0'6'15,"0"0"2"-15,0 0 4 0,0 0 2 16,-6-8 2-16,6 8 0 16,0 0 1-16,0 0-2 15,0 0-6-15,0 0-3 0,0 0-3 16,0 0-3-16,0 0 0 16,0 0-1-16,6 8 0 15,-6-8 1-15,12 17 1 16,-1-7 1-16,-4 4 0 0,5-5 0 15,0 3 1-15,1 0 0 16,4 1 0-16,-2-4-1 16,3 4 1-16,-1-1 0 15,3 1 0-15,5-1 1 16,-1-1-1-16,4-2 0 0,4 1 0 16,-1 0 0-16,10-3 0 15,-1 0-1-15,-1 1 1 16,4-3-2-16,-1 3 1 15,1-4 0-15,1 2-1 0,2-2 1 16,-2-1 0-16,4 0 0 16,1-1-1-16,3-2 1 15,3 0-1-15,0 0 1 0,-1 0-1 16,3-2 1-16,3-1-1 16,-3 0 0-16,-2 2 1 15,2 1-1-15,-3-5 0 16,3 1 1-16,-2 2-1 15,3 0 1-15,-1-2-1 16,3 0 1-16,2 2-2 0,2-1 1 16,1-2 0-16,5 0 0 15,4 3 1-15,-2-3-1 16,3 2 1-16,5-1-1 0,-4 1 1 16,2 0-1-16,1 1 0 15,-2 0 1-15,2 2-2 16,-2-3 1-16,2 3 0 15,-1-3-1-15,2 3 0 0,-1 0 1 16,1 0-1-16,0 3 1 16,4 2 0-16,-2 0-1 15,3 0 1-15,0 2-1 0,-4 0 1 16,1 1-1-16,-8 1 1 16,-6 5-1-16,-3-2 0 15,-13-2 0-15,-5 5 0 16,-10-3-1-16,-7 0 1 15,-7 1 0-15,-6 2 0 16,-2-6 0-16,-8 1 0 0,1 1 0 16,-1-2 1-16,-7-9-1 15,10 15 1-15,-10-15-1 16,7 8 1-16,-7-8-1 0,0 0 2 16,0 0-1-16,0 0 1 15,0 0 0-15,0 0 1 16,0 0 0-16,0 0 0 15,0 0-1-15,13 0 0 0,-13 0-1 16,10-8 0-16,0 1-1 16,3-3-1-16,3 0 1 15,7-2-1-15,0-2 1 16,2 2-1-16,6-2 0 0,2-1 1 16,2 3-1-16,2-3 1 15,3 3-1-15,2-4 1 16,1 4-1-16,8 2 1 15,0 0-1-15,0 1 1 16,4-1 0-16,5 0-1 0,-1 3 1 16,1-1 0-16,0 1-1 15,2-1 1-15,-2 4 0 16,4-1 0-16,-2 1 0 0,0 2 0 16,0 0 0-16,6 2 0 15,-1-3 1-15,4 3-1 16,5 0 0-16,-2 0 0 15,6 0 0-15,-1 0 0 0,3 0 0 16,3 3 1-16,-4 1-1 16,4 0 0-16,2 1 0 15,-3 2 0-15,-1 1 0 16,1-2 1-16,3 0-1 0,0 3 1 16,-2-1-1-16,5-1 0 15,-1 0 1-15,1-2-1 16,-2 5 1-16,5-5-1 15,-3 3 0-15,2-3 0 16,-3-1 0-16,-2 2 1 0,0-2-1 16,-3-1 0-16,3 0 0 15,-3-1 1-15,4 1-1 16,-3 1 0-16,1-4 0 0,4 3 1 16,-1-3-1-16,-2 0 0 15,-2 2 0-15,2 1 0 0,1 0 1 16,-7-3-1-16,4 2 0 15,-3 1 0-15,0-1 1 16,2 0-1-16,1-2 1 16,2 5-1-16,2-2 0 15,-1-1 0-15,-1 6 1 16,2-6-1-16,-6 0 0 0,3 1 0 16,-6 2 0-16,-1 2 0 15,-4-2 0-15,-1 0 0 16,-1-2 0-16,-8 2 1 15,3-1-1-15,2-1 1 16,-2 3-1-16,-4-6 0 0,1 1 0 16,1-1 0-16,-3 0 1 15,1 3-1-15,-2-3 0 0,0 3-1 16,-2-3 2-16,1 0-1 16,2 0 0-16,-6 0 0 15,3 0 0-15,1 0 0 0,2 2 0 16,-1-2 0-16,-2 0 0 15,2 3 0-15,-2-3 0 16,-3 3 0-16,-2-3 0 16,0 0 0-16,-8 0 0 15,0 0 0-15,-3-3 0 16,4 3 0-16,0-3 0 0,-1 1-1 16,2-1 1-16,7 3 0 15,-3 0 0-15,5-3 0 16,-1 2 0-16,-2-2 0 15,-3 0 0-15,0 0 0 16,-4-1 0-16,-4-1 0 0,1-3 0 16,-4 3-1-16,3 0 1 15,-5 0-1-15,3-2 1 16,-1 2 0-16,1 0-1 0,-1 0 1 16,2 0 0-16,-6-2 0 15,0 2-1-15,2 0 1 0,-5-2 0 16,1 2 0-16,-6-2 0 15,4 2 0-15,-6-1-1 16,1-1 1-16,2-1 0 16,-3 3 0-16,0-5-1 15,0 3 1-15,3-3-1 0,-3-2 1 16,1-1 0-16,2-1-1 16,-1-4 1-16,4 0-1 15,-3-1 0-15,4-3 1 16,-4 0-1-16,-2-3 0 15,-1 1 1-15,-4 5-1 0,-3-1 1 16,-8 4 1-16,-3 0-1 16,-4 9-2-16,-5 7-5 15,0 0-6-15,0 0-26 16,-2 6-41-16,-13 8-4 0</inkml:trace>
  <inkml:trace contextRef="#ctx0" brushRef="#br1" timeOffset="106262.561">18593 15500 135 0,'0'0'2'0,"0"0"3"16,0 0 1-16,0 0 2 15,0 0 0-15,9-3 2 16,-9 3 2-16,11 0 2 16,-11 0-2-16,17-2-1 15,-4-1 0-15,-4 3-1 0,11-5 2 16,0 1-1-16,10-4 0 15,-1-2-1-15,8-5 0 16,9 1 0-16,-2-2-1 0,6-4 1 16,3 3-2-16,-2 0 0 15,-1 2-2-15,0 1 0 16,-10 3-1-16,-7 4 0 16,-4 2-1-16,-7-1-1 15,-5 5 0-15,-9 1 0 0,-8 0-1 16,10-3-1-16,-10 3 1 15,-10 3-1-15,-3-2 0 16,-6 7-2-16,-8 1 0 16,-1-2-1-16,-11 5 2 0,-2 1 0 15,0 1 0-15,-10 6-1 16,10-5 1-16,-9 8-1 16,5-7 1-16,-2 4-1 15,2-2 0-15,4 1 0 0,5-5 0 16,4 3 0-16,2-5 1 15,8-3 0-15,4 2 0 16,3-7 2-16,15-4-1 16,-10 5 1-16,10-5 0 15,0 0 2-15,15-12-1 0,2 2-1 16,8-2 1-16,2-1-1 16,9-2 0-16,3 0 0 0,6 1 0 15,4 1-1 1,-1-7 0-16,5 6 0 0,-4-2-1 15,-2-1 1-15,0 2 0 16,-2 3-1-16,-5-1 1 16,-7 1-1-16,1 5 0 15,-9 3 0-15,-5 1 0 0,-6-2-1 16,-1 2-1-16,-13 3-1 16,10 0 2-16,-10 0 0 15,-10 8 0-15,-3 1 2 16,-4 6-1-16,-8 3 1 0,-9 1 1 15,-4 3 0-15,-9 2-1 16,-5 0 0-16,-6-2-1 16,3-2-1-16,1 0 0 15,2 0 0-15,4-3 1 0,9-2-1 16,2-6 0-16,12 4 0 16,5-6-1-16,5-2 1 15,5-1 0-15,10-4 1 16,0 0 0-16,0 0 0 0,17-6 1 15,4-1 1-15,3-4 0 16,9 2 0-16,4-6 1 16,10-3 0-16,0 1 0 15,6-4 0-15,1 2 0 0,3 2 1 16,-2-5-2-16,-3 5 0 16,-2 2 0-16,-10 0 0 15,-5 2-1-15,-8 3-1 16,-7 5-1-16,-8 1-1 0,-12 4 1 15,0 0 2-15,0 7-1 16,-7 2 0-16,-11 4 1 16,-9 5-1-16,-6 0 0 15,-6 3 0-15,-9-2 0 0,-1 4-1 16,-8-3-1-16,2 3 1 16,3-4-1-16,2 0 1 15,3-3-1-15,10 0 1 16,5-2 0-16,6-4-2 0,9-3 1 15,2 0 0-15,15-7 0 16,-10 3 1-16,10-3 0 16,19-5 1-16,4-5 0 15,3 1 1-15,11-8 0 0,4 4 1 16,5-7 0-16,6 2-1 16,-3-4 1-16,1 5-1 15,0-3 1-15,0 2 0 16,-8 3 0-16,-2 3-1 0,-8-3 1 15,-4 6-1-15,-8 4-1 16,-3-1 1-16,-8 5-2 16,-9 1 1-16,0 0-1 15,0 0 1-15,-12 9 0 0,-6 1-1 16,-8 3 1-16,-4 1 0 16,-10 3 0-16,-5 6 0 15,-7-1 0-15,-5 0-1 16,2 1 1-16,3-4-1 0,0 5 1 15,4-11-1-15,11 3 1 16,2-4-1-16,10-2 0 16,8-6 0-16,4 2-1 0,13-6 1 15,0 0 0-15,0 0 1 16,11-3 0-16,13-4 0 16,8-6 1-16,11-6 1 15,10 1 1-15,5-4 0 16,5 0-1-16,7-3 0 0,-8 5 0 15,-3-1 0-15,-4 5 0 16,-8 3-1-16,-10 1 2 16,-6 2-3-16,-7 3 0 15,-8 2 0-15,-4 2 1 16,-12 3-1-16,0 0 0 0,0 0 0 16,0 0-1-16,-22 11 1 15,2 1 0-15,-13 2 0 16,-5 1 0-16,-8 5 0 0,-8 3 0 15,0 1 0-15,-3-5-2 16,1 4 2-16,6 0-1 16,4-8 1-16,8-1-1 0,14-4 0 15,5-3-1-15,6-4 1 16,13-3 0-16,0 0 0 16,20-3 1-16,3-4 0 15,4-3 0-15,10-4 1 16,8-1 0-16,7-3 0 0,5-2 1 15,6 3-1-15,-1-5 0 16,-3 2 0-16,-1 3 1 16,-6 1-2-16,-10 4 0 15,-7 4 0-15,-8 1 0 16,-9 5 0-16,-18 2 0 0,0 0 0 16,-6 2 0-16,-13 4 0 15,-11 3 0-15,-5 3 0 16,-7 4 0-16,-10-2 0 0,-3 4-2 15,0 2 1-15,-1-1 1 16,5-2-1-16,7 1-1 16,7-6 0-16,7 1 0 15,7-1-1-15,8-4 1 0,15-8 0 16,0 0 1-16,0 0 0 16,25 5 1-16,5-8 0 15,4-7 1-15,11-4 1 16,8 2-1-16,4-6 0 15,-1-2 1-15,2 3-1 0,-6 2 0 16,-6-2 0-16,-10 7 0 16,-6 0 0-16,-11 4 0 15,-5 4 0-15,-14 2-1 16,7 0 0-16,-7 0-1 0,-14 2 0 16,-4 7-1-16,-7 0-1 15,-3 3 1-15,-11 3-1 0,-8 3 1 16,-1 2-1-16,-4-1 1 15,1-1 0-15,8-1 0 16,1-2-1-16,9-5-1 16,13-3 2-16,7-5 0 15,13-2-1-15,11 0 1 0,11-2 1 16,5-5 0-16,11-3 2 16,5 0 1-16,8-5-1 15,7 1 0-15,-1-4 0 16,3 0 1-16,-5 4-1 15,-2-1 1-15,-3 0-1 0,-10 3 1 16,-5 1 1-16,-13 7 0 16,-7-2 0-16,-15 6-1 15,0 0-1-15,0 0 1 16,-20 0-2-16,-7 10 0 0,-13-2-2 16,-7 7 0-16,-8 2-1 15,-7 0 2-15,-3 0-1 16,6 3 0-16,-1-4-1 0,16-2 0 15,3 1 1-15,14-8 1 16,12-1 0-16,15-6 1 16,8 0 1-16,17 0 0 15,7-8 2-15,15-4 1 0,7-3 1 16,14-2-2-16,2-1 0 16,-1-2 1-16,-5 6-1 15,-6-1-1-15,-6 2 0 16,-15 6-1-16,-7 0 0 15,-15 4-1-15,-15 3 0 0,0 0-1 16,0 0-1-16,-20 8-1 16,-5-1-1-16,-7 6 0 15,-7-4 0-15,-9 4 0 16,-4-1-1-16,5 0 1 0,2 2 0 16,5-5 0-16,5-2 1 15,13-2 1-15,12-2 0 16,10-3 1-16,12 0 1 15,13-8 0-15,11 1 1 0,10-1 2 16,7-4 0-16,4-3 0 16,0 3-1-16,-5 2 1 15,-5 0 0-15,-12 0 1 16,-2 3 0-16,-17-1 0 0,-3 6-1 16,-13 2-1-16,0 0 1 15,-13 0-2-15,-6 2 0 16,-8 3-1-16,-6 0-2 15,-6 8 1-15,-6-4 1 0,0 1-1 16,0-3 1-16,6 3-2 16,6-3-1-16,6 1 1 15,12-4 1-15,15-4 0 16,0 0-1-16,21 0 1 0,13-6 1 16,5-4 1-16,11 0 1 15,5-5-1-15,5 1 0 16,-6-1 0-16,-4-1 1 15,-8 6 1-15,-9-2-2 0,-8 4 0 16,-13 4 0-16,-12 4-1 16,-11 0 1-16,-10 0-2 15,-12 7 1-15,-10 1-2 16,-3 1 0-16,-7 1 1 0,1 3 0 16,5-6 0-16,5 4 0 15,6-7-1-15,13 1 1 16,12-5 0-16,11 0 1 0,7-2 0 15,16-3 0 1,9-5 0-16,8-2 1 16,5 0 1-16,4-1-1 0,0-3 0 15,-3 4 1-15,-6 3 2 16,-11-1-1-16,-3 2 1 16,-12 1-2-16,-14 7 1 0,0 0-1 15,-12-3 1-15,-8 3-3 16,-13 3 0-16,-4 2-2 15,-5 2 1-15,-5 0 0 0,-3 3-1 16,1-5 0-16,3 3 1 16,7-1-1-16,9 1 0 15,5-7 0-15,10 3 0 16,15-4 1-16,0 0 0 0,15-8 0 16,10 0 1-16,5-4 0 15,9 3 0-15,7-4 1 16,-2-2-1-16,1 4 1 15,-13 0 2-15,-2 1 0 16,-5 5-1-16,-13-2 0 0,-12 7-1 16,0 0 1-16,-7-5-1 15,-15 5 0-15,-8 0-2 16,-7 5 0-16,-11 2 0 16,-1 1 1-16,-4-1 0 0,1 1-1 15,5 1 1-15,8-4-2 16,9 1 1-16,10-2-1 15,9-4 1-15,11 0 0 0,6 0 1 16,13-7 0-16,11-1-1 16,5-1 2-16,5-3 0 15,2-1-1-15,3 0 0 0,-5 1 2 16,-6 1-1-16,-9 2 1 16,-5 1-1-16,-10 4 0 15,-10 4 0-15,-7-5 0 16,-13 2-1-16,-8 3 0 15,-9 0-1-15,-8 3 0 16,-6 2 0-16,-9 2 1 16,0 3 0-16,0-3 1 0,6 3-1 15,8-5-1-15,8 3 0 16,12-6 1-16,11-2-1 16,15 0-1-16,8-5 1 0,12-3-1 15,14-1 1-15,4-4 0 16,9 3 1-16,5-4 0 15,0 2 0-15,-2 1 0 0,-5 1 2 16,-11 2 0-16,-6 4 0 16,-8-1-2-16,-20 5 1 15,0 0 0-15,-3-8-1 16,-24 8 0-16,-5 0-1 16,-12 5 0-16,-2-2 0 0,-6 2 1 15,-1-1 0-15,4 4-1 16,6-2 1-16,5-3 0 15,14-2-1-15,7-1 0 16,7 0 0-16,10 0 0 16,0 0 0-16,18-1 1 15,2-2-1-15,10-5 0 0,-1 2 2 16,1 0-1-16,5-2 1 16,-5 1 0-16,-3 2 0 0,-7-2 0 15,-5 1 0-15,-15 6-2 16,0 0 1-16,-12-7 0 15,-8 7-1-15,-8 0 0 0,-6 0-1 16,-7 5 0-16,-1 0 1 16,0-1 0-16,2 4 0 15,5-4 0-15,5 4-1 16,5 0 0-16,9-4-2 16,0 2-1-16,9-4-1 0,7-2-1 15,0 0 0-15,0 0 0 16,0 0 1-16,5 10-1 15,-5-10 3-15,10 0 1 16,-10 0 2-16,0 0 0 16,8 0-1-16,-8 0 1 0,0 0-1 15,-5 0 1-15,-6 0-1 16,2 0-1-16,-7 0 1 0,2 3 0 16,-7 2 0-16,-4 1 0 15,-3 3 0-15,-8 3 0 16,1-2-1-16,-4 2 1 15,-3 0 0-15,-3 4-1 16,0-7 2-16,2 1 1 0,2-2 1 16,4-5 3-16,3 1 1 15,10-1-1-15,2-1 1 16,10-2 0-16,12 0-1 16,0 0 1-16,14-12-1 0,13 0-1 15,15-3 0-15,4-3 1 16,8 4 0-1,3-4-1-15,2 3 0 0,-6 3 0 16,-8 3 0-16,-8 0 2 16,-12 7 0-16,-3-4-1 0,-11 6-1 15,-11 0-1-15,0 0 1 16,-21 0-1-16,-5 6 0 16,0 2-3-16,-9-1 0 0,-4 5 1 15,-9 1 0-15,1 2 0 16,-3 2 1-16,6-3-1 15,1-2 0-15,9 2 0 16,4-7-1-16,7 1-1 0,9-5 1 16,14-3 0-16,0 0 1 15,9-3-1-15,16-5 0 16,8-5 1-16,6 1 0 16,4-3 1-16,0 1 0 0,-2-2 0 15,-1 7 0-15,-12-4 0 16,-6 6 0-16,-10 2-1 15,-12 5 0-15,0 0-1 16,-12-4 1-16,-8 4-2 16,-5 0 0-16,-5 1 0 0,-7 5 1 15,-1 2 1-15,1-4 0 16,0 3 0-16,7-1 0 16,5-2 0-16,6 1 1 0,5-5 0 15,14 0 0-15,0 0-1 16,0-5 0-16,14-2 0 15,11-3 0-15,1 0 0 16,10-5-1-16,1 3 1 0,2-1 0 16,-2 1 0-16,-4 2 2 15,-9 3 1-15,-3-1-1 16,-9 6-1-16,-12 2 0 16,0 0 1-16,-22 0-1 0,0 0-1 15,-8 4-1-15,-5 4 0 16,-5 0 0-16,3 1 1 15,-3 1-1-15,8-2 0 16,2-2-1-16,7 0-1 16,11-1 1-16,1-2 1 0,11-3 0 15,0 0 0-15,16 0 1 16,3-8 0-16,6 1 1 16,5-4 1-16,5 2 0 15,1-3 0-15,-2-4-1 0,-4 7 1 16,-3-1 0-16,-8 0 1 15,-3 2-1-15,-9 4-1 16,-7 4 0-16,0 0 0 0,-9 0-1 16,-7 0-1-16,-1 2 0 15,-3 6 0-15,-5 0 0 16,-1-2 0-16,6 4-1 16,-1-3 0-16,4 1-1 0,2 0 0 15,6-1 1-15,9-7 0 16,0 0 0-16,4 6 1 15,18-6 0-15,8 0 1 16,5-1 1-16,7-7 0 16,8 1 0-16,2 0-1 0,0-1 0 15,-6 3 0-15,-9 0 1 16,-5 3 0-16,-10-3 0 16,-5 5 1-16,-17 0-1 15,0 0 0-15,-22 7 1 0,-6 1 0 16,-4 2-1-16,-7-3-1 15,-6 5-1-15,3 0-3 16,4 0-4-16,6-4-15 0,10 8-50 16,26-4-4-16</inkml:trace>
  <inkml:trace contextRef="#ctx0" brushRef="#br1" timeOffset="108748.4583">19661 16741 249 0,'0'0'3'0,"0"0"0"0,0 0 0 16,0 0 2-16,8 0 1 15,2 0 2-15,5-3 1 16,5 1 3-16,7-1-1 16,8-1 2-16,4 1 0 0,9-4-1 15,1 2-1-15,7-3 0 16,3 1-3-16,-7 2-1 16,-5 1-4-16,-7 1 0 15,-7-2-1-15,-8 5-1 16,-13-3 0-16,-12 3 0 0,-8 0 1 15,-9 8-1-15,-13-4 0 16,-3 4 0-16,-8 2-1 16,-8 2 0-16,3 0 1 15,-1 3-1-15,2-2-1 0,11 0 0 16,4-4 0-16,7-1-1 16,7-4 2-16,16-4 0 15,0 0 1-15,0 0 1 0,16 0 1 16,9 0 2-16,7-9 1 15,8 2 0-15,8-4 0 16,2-1-1-16,4 0 0 16,-7 4-2-16,-7 1 1 15,-6-1-2-15,-9 3-1 0,-10 3 0 16,-5 2-1-16,-10 0 1 16,-8 7 0-16,-9 1 0 15,-3 1 0-15,-7 1 0 16,-8 5 0-16,-4 2 0 15,-4-2 0-15,1 1-1 16,2-7 0-16,7 4-1 0,9-4-1 16,6-2 1-16,9-4 0 15,9-3 0-15,12 0 0 16,10 0 0-16,11-5 2 0,9-2-1 16,5-3 2-16,10 0-1 15,1 1-1-15,1-7 1 16,-7 7 0-16,-9 2 0 15,-6-2 1-15,-10 4 0 0,-9 3 0 16,-18 2-1-16,0 0 1 16,-11 2 0-16,-10 7 0 15,-7 0-2-15,-14 2 1 0,-3 1-1 16,-5 0 0-16,4 0 0 16,-2-2 0-16,11-1-1 15,7-4 0-15,7 1-1 16,14-4 1-16,9-2 0 0,9 0 1 15,16-2-1-15,10-6 1 16,7 1-1-16,10-3 2 16,8 0-1-16,0 0 0 15,-1 1 1-15,-6-2-1 16,-11 4 1-16,-8 2 1 16,-11 2 0-16,-8 2-1 0,-15 1 1 15,0 0-1-15,-5 0 0 16,-15 0 0-16,-7 7 0 15,-8-2-2-15,-8 5 1 0,-3 0-1 16,-7-1 1-16,8 1-1 16,6 0 0-16,6-3-2 15,8-2 2-15,13 0 0 0,12-5 0 16,12 0 0 0,16 0 0-16,10-8 1 0,8 1 1 15,7-2 0-15,9-4 0 16,3 1-1-16,-3-1 0 15,-3 1 0-15,-9 3 0 0,-10-2 0 16,-10 6 0 0,-8 0 0-16,-10 2 0 15,-12 3-1-15,0 0 1 0,0 0 1 16,-12 8-1-16,-8-3 0 16,-5 6 1-16,-5-2-2 0,-4 3 2 15,1 1-1-15,1-1 0 16,2-5-2-16,8 3 0 15,0-2 1-15,16-4 0 0,6-4 0 16,6 3 0-16,16-3 0 16,6-3 1-16,8-1 1 15,9-4-1-15,4-2 1 16,6 3-1-16,0-2-1 16,-5-1 1-16,-5 3 0 0,-11 1 1 15,-4 4 0-15,-10-1 0 16,-12 3-1-16,-8 0 1 15,-8 0-1-15,-9 3 1 16,-13 5 0-16,-7 1-1 16,-8 1 0-16,-5 2 0 0,-2 3 0 15,0-3-1-15,5 1 1 16,9-4-2-16,8 0 0 16,8-2 1-16,12-2 0 0,10-5 0 15,8 3 0-15,9-3 0 16,13 0 1-16,7-6 1 15,8 1 0-15,7-2-1 0,3-4 0 16,2 2 0-16,-3-2-1 16,-4 2 1-16,-10 2 0 15,-8 1 1-15,-7 4 0 16,-13 0 0-16,-12 2 0 16,0 0-1-16,0 0 1 0,-22 2 0 15,-5 3 0-15,-8 2-1 16,-10 1 0-16,-2 1 1 15,-3 2-2-15,4-2 0 16,3 0 0-16,8 0-1 16,12-3 1-16,7 0 0 0,16-6 1 15,7 3 0-15,16-3 0 16,11 0 0-16,9-5 2 16,11-5 0-16,8 1-1 0,3-2-1 15,-1 1 1-15,-4-3-1 16,-5 4 0-16,-10 2 1 15,-8 1 1-15,-12 2-1 16,-8 1 2-16,-8 1-2 0,-9 2 1 16,-3 0-1-16,-15 2 0 15,-7 3 0-15,-7 0-1 16,-3 5 0-16,-5-3-1 16,0 3 0-16,5-2-1 0,5 1 0 15,5 0 1-15,13-5-1 16,12-4 1-16,5 5 0 15,18-5 0-15,11-2 1 16,7-4 1-16,8 0 0 16,3-4 0-16,-2-1-1 0,-3 1 1 15,-7 0 1-15,-8 3 0 16,-10 0-1-16,-13 4 0 16,-9 3 0-16,-4-2 0 0,-18 2 0 15,-2 0 0-15,-10 2-2 16,2 1-2-16,0 1-1 15,0 2-4-15,10 1-8 16,2-2-18-16,-5-5-48 0,25 0-3 16</inkml:trace>
  <inkml:trace contextRef="#ctx0" brushRef="#br1" timeOffset="110603.0014">20408 16397 362 0,'0'0'6'0,"0"0"0"0,0 0 3 0,0 0-1 16,0 0 0-16,0 0 1 15,14-10 0-15,-3 2 2 16,5 1-4-16,12 0-2 16,2-3 0-16,9 0 0 15,6-1 0-15,4-1-1 16,-1 2 0-16,-6 3-1 0,-4 2 0 16,-10 0-1-16,-9 0-1 15,-4 5 0-15,-15 0-1 16,0 0 1-16,-20 5-1 0,0 0 0 15,-10 5 0-15,-5 0 0 16,-7-1 0-16,-3 7 0 16,-4-3-1-16,6-1 1 15,4 0 0-15,-1 0-1 0,8 0 0 16,9-4 0-16,3-1-1 16,10-2 1-16,10-5 0 15,0 0 0-15,12 7 1 16,14-7 0-16,3-4 0 0,11-4 1 15,8-4 0-15,9 0 0 16,5-3 0-16,-2 0 0 16,-4 0 0-16,-8 3 0 15,-6-1 0-15,-9 8 1 16,-11 0-1-16,-10 3 0 0,-12 2-1 16,0 0 1-16,-12 2-1 15,-5 3 0-15,-11 2-1 16,-2 4 1-16,-10 4-1 0,-2-3 1 15,-2 3 0-15,-4 0-1 16,6-6 1-16,5 4-1 16,9-6-1-16,4 3 1 0,7-5-1 15,17-5 1-15,0 0 0 16,7 3 0-16,15-3 1 16,7-6 0-16,9-3 1 15,9-1 0-15,10-3-1 16,3 4 1-16,0-6-1 15,-3 0 0-15,-7 6 1 0,-6-2 0 16,-9 4 0-16,-10 4 0 16,-10 0 0-16,-15 3 0 15,0 0 0-15,0 0 0 16,-20 6-1-16,-2-1 1 16,-6 2-1-16,-6 2-1 0,-8 5 1 15,-4-2 0-15,2 0 0 16,4-2-1-16,3 0 0 0,7-3-1 15,5 3 1-15,8-5 0 16,17-5 0-16,0 0 0 16,14 3 1-16,11-3 0 15,8-8 1-15,12 1 0 0,6-3 0 16,7 0 0-16,1-2 0 16,-1 2-1-16,-11 0 1 15,-7 0 0-15,-8 4 0 16,-12 3 0-16,-8 3 1 0,-12 0-2 15,-7 0 1-15,-13 7 0 16,-8 3-1-16,-9 0 0 16,-4 2 0-16,-12 3 0 15,-7 2 0-15,3-1 0 16,2 2-1-16,8-5 0 0,7 0-1 16,8-4 0-16,10-1 1 15,9-3-1-15,13-5 2 16,16 2-1-16,5-2 1 0,9-2 0 15,10-3 1-15,7-3 0 16,8-1 0-16,2-1-1 16,5 0 1-16,-10 0-1 15,-3-1 1-15,-8 4 0 0,-8 2 1 16,-8 0-1-16,-11 3 1 16,-14 2-2-16,0 0 1 15,-7 0 0-15,-8 4-1 16,-7-1 0-16,-6 6-1 15,-4-1 0-15,-3 2 1 0,-5 1-1 16,8-2 1 0,2 2-1-16,3-4-1 0,10-2 0 15,1 2 1-15,16-7-1 16,0 0 1-16,5 3 1 0,13-3-1 16,9 0 2-16,8-5-1 15,8-3 2-15,11-1-2 16,3-2 1-16,0 2-1 15,-4-2 1-15,-4 1-1 0,-9 2 1 16,-8 4 0-16,-12-1 1 16,-5 2-1-16,-15 3 0 15,0 0 0-15,0 0-1 0,0 0 1 16,-15 8-2-16,3-4 0 16,-8 4 1-16,0 2-1 15,0 1 0-15,-2-2 0 16,5-1-1-16,1-1 1 0,3 1-1 15,4-3 0-15,9-5 1 16,0 0 0-16,8 2 0 16,9-2 0-16,10-5 0 15,3 0 1-15,5-3 0 16,4 2 0-16,2-4 0 0,-7 0-1 16,-4 4 1-16,-5-1 1 15,-8 4 0-15,-6 1-1 16,-11 2 0-16,0 0-1 15,0 0 1-15,0 0-2 0,-11 0 0 16,11 0-1-16,-14 0 1 16,14 0 0-16,-18 5 0 15,18-5 0-15,-10 3 1 0,10-3-1 16,0 0 1-16,0 0 1 16,0 0 0-16,10 4-1 15,3-4-1-15,-1 0-5 16,2 0-4-16,2 0-10 0,-4-4-38 15,0 4-22-15</inkml:trace>
  <inkml:trace contextRef="#ctx0" brushRef="#br1" timeOffset="111811.7522">19731 16471 311 0,'0'0'5'16,"0"0"3"-16,0 0 3 0,0 0 1 16,0 0 2-16,0 0 1 15,0 0 1-15,-4-9-1 16,4 9-4-16,14-14-3 15,1 10-2-15,7-7-2 16,3-1 0-16,8 3-1 0,-1-4 1 16,0 4-1-1,-2-2 0-15,-5 4 0 0,-2 2 0 16,-9-1 0-16,-14 6-1 16,0 0-1-16,0 0 0 15,-13 6 0-15,-9 2 0 0,-3 2-1 16,-2-1-1-16,-5 3 1 15,-1 3-1-15,1 0 1 16,2-3-1-16,3 2 0 0,7-5 0 16,3-1 0-16,4-1-1 15,6-4 1-15,7-3 1 16,0 0-1-16,7 0 1 0,11 0 1 16,7-8-1-16,2 1 2 15,5-4-1-15,8-1 1 16,3 2-1-16,-9-5 0 15,1 8 0-15,-8-3 1 16,-5 5 0-16,-7 0 0 16,-15 5-2-16,0 0 1 15,0 0-1-15,-12 0 0 0,-8 7 0 16,-10-1-1-16,1 3-1 16,-6 1 1-16,-2 3 0 15,-2-1 0-15,8 1 0 0,2-3-1 16,8 0 1-16,6-4-1 15,5 0 1-15,10-6 1 16,0 0-1-16,5 5 1 0,13-5 0 16,5 0 1-16,7-8 0 15,9 4 1-15,0-7-1 16,1 4 0-16,-3 0 0 0,-5 0 0 16,-8-2 1-16,-5 7 0 15,-9-1-1-15,-10 3 1 16,0 0-1-16,-18 3 0 15,-4 2-1-15,-3 2 0 16,-7 4-1-16,0-4 1 16,-3 3 0-16,0-3 0 0,8 1-1 15,4-3-1-15,5 0 1 16,5-3-1-16,13-2 1 16,0 0 0-16,9 0 0 15,11-2 1-15,7-6 0 0,6 1 1 16,1 0 0-16,-2-4-1 15,-2 4 1-15,-5 0 0 16,-3 1-1-16,-9 6-1 0,-13 0 0 16,0 0 0-16,-14 2-3 15,-7 4-2-15,-1 2-7 16,-1-1-6-16,1 1-21 16,12 1-42-16,-9-4-3 0</inkml:trace>
  <inkml:trace contextRef="#ctx0" brushRef="#br1" timeOffset="113227.8311">20220 15351 266 0,'0'0'7'0,"0"0"4"15,0 0 4-15,0 0 2 16,0 0 3-16,0 0 1 16,0 0 1-16,0 0 0 15,0 0-7-15,13-7-4 0,-13 7-3 16,16-4-3-16,-7 1-3 16,2 3-1-16,3 0-1 15,-4 0 1-15,0 0-1 16,-10 0 1-16,15 0-1 15,-15 0 1-15,0 0-1 0,0 0 1 16,-5 9-1-16,-9 2 0 16,1 1 1-16,-8 2-1 15,-5 3 1-15,0 1-1 16,2-3 0-16,1 0 0 0,3-2-1 16,6-4 0-16,1-2 1 15,13-7 0-15,0 0 1 16,15 0 0-16,4 0 1 0,9-7 1 15,4-8 2-15,5 4-1 16,3-4 0-16,2-6 1 16,-7 4-1-16,-5 2 2 15,-5 0-2-15,-7 5 0 0,-9 0-1 16,-9 10-1-16,0 0-1 16,-4-4 0-16,-12 7-1 15,-3 3-2-15,-6 5 1 16,-3 1 0-16,1 5 0 0,-4-3 0 15,9 6 1-15,-2-2-1 16,7-6 0-16,5 3 0 16,3-5-1-16,5-2 1 15,4-8 1-15,8 7 0 16,6-7 1-16,6 0 0 16,4-6 0-16,9-3 0 0,2-5 1 15,5-3-1-15,-1-1 0 16,-3 3-1-16,1-3 2 0,-10 5-1 15,-7 4 0-15,-3 1 0 16,-7 4 0-16,-10 4-1 16,0 0 0-16,-10 2 0 15,-7 8 0-15,-3-1 0 16,-5 4-1-16,-4 2 1 0,-1 3-1 16,-5-3 1-16,8 2-1 15,2 0 0-15,0-5 0 16,10-2-1-16,1 0 1 0,14-10 0 15,0 0 0-15,0 8 0 16,8-8 1-16,10-8 1 16,5-2 0-16,-2 0 0 15,7-4 0-15,-1-1 0 16,-2 1-1-16,0 3 2 0,-4 1-1 16,-9-1 1-16,-12 11-1 15,12-6-1-15,-12 6 0 16,-9 0 0-16,-2 5-1 0,-4 0 0 15,-4 2 0-15,-1 3-1 16,-1 1 0-16,0 0 1 16,3 4 0-16,2-5 0 15,4 0 0-15,12-10 0 16,-7 14 0-16,7-14 0 0,0 0 1 16,15 6 0-16,0-9 0 15,8-4 1-15,1-3 1 16,3 0-1-16,3-5 1 15,-4 0-1-15,1 3 1 16,-10 3-1-16,0 3 0 0,-8-1-1 16,-9 7 0-16,0 0-1 15,-4 0 1-15,-8 2-2 16,-3 3 1-16,-3 2-1 16,1 4 1-16,-7 1 0 0,4 0 0 15,-1 0-2-15,7 1-3 16,-1-3-8-16,3 2-24 0,1 0-45 15,11-12-2-15</inkml:trace>
  <inkml:trace contextRef="#ctx0" brushRef="#br1" timeOffset="120724.4491">2913 9249 155 0,'0'0'9'0,"0"0"5"0,0 0 5 16,0-9 3-16,0 9 1 16,0 0-1-16,0-10-2 15,0 10-1-15,0 0-8 16,0 0-6-16,0 0-2 0,0 0-4 16,0 0-1-16,11 7 0 15,-11-7 2-15,10 18 2 16,-3-9 0-16,6 2 0 15,-1-1 0-15,-3-1-1 0,2 4 1 16,-1-1-1-16,3-2 1 16,0 2 1-16,4-2-1 15,-1 0 2-15,7 0-1 0,-3-2 1 16,7-2 0-16,0 0 0 16,8 2 0-16,3-6 0 15,-1 0 1-15,2 1-2 16,2-3 0-16,1 0 0 15,-3 0 1-15,6 0 0 0,-3-3-2 16,3 1 1-16,2-3-1 16,1 0 0-16,7 3-1 15,-5-2 1-15,6 1-1 16,-1 0 0-16,0-3 0 16,1 4-1-16,-3-1 1 15,3 0 0-15,-2 2 0 0,-2-2 0 16,-1 1 0-16,2-1-1 15,2-2 1-15,0 3 0 0,-1-3 0 16,1 0 0-16,2 0 0 16,-5 0 0-16,3 0 0 15,1 0 0-15,-3 3-1 0,-2-1 1 16,5 1-1-16,-7 2 0 16,4-2 1-16,2 2-1 15,-7-3 0-15,5 3 1 16,0-2-1-16,-3 2 0 15,-1-3 1-15,3 3-1 0,-1 0 1 16,-2 0-1-16,1 0 0 16,-6 0 0-16,4 0 0 15,-2 0 0-15,-3 0 0 16,1 0 1-16,-3 0-1 16,1 0 0-16,2 3 0 15,-1-3 1-15,1 0-1 0,2 0 1 16,-2 0-1-16,3 0 1 15,-2 0-1-15,0 2 0 16,4-2 0-16,-4 3 0 0,0-3 1 16,0 2-1-16,-7 0 0 15,9 3 0-15,-8-2 0 0,3-3 1 16,-4 2-1-16,-3 0 0 16,-1 1 0-16,-1 0 1 15,0-3-1-15,1 2 0 16,-2 0 0-16,-2-2 0 15,2 3 0-15,-2-1 0 0,2-2 1 16,-2 3-1-16,1-1 0 16,-1-2 0-16,0 0 0 15,-2 3 1-15,0-3-1 16,1 0 0-16,-6 0 0 16,2 2 0-16,-3-2 0 15,-2 0 0-15,-3 0 0 0,1 0 0 16,0 0 1-16,-6 2-1 15,0-2 0-15,-2 0 0 0,0 0 1 16,0 0-1-16,0 0 0 16,0-2 1-16,-3 2 0 15,3-2 1-15,0-3-1 16,0 2 1-16,-2-4 1 0,4 2 0 16,-5-5 0-16,4 1 1 15,-4-2 0-15,3-3 0 16,-2-2 0-16,1-1 1 15,-1-3-1-15,-5 1 2 0,3-1-1 16,-1 1 0-16,-2 1-1 16,0 2 0-16,-3 4-1 15,2 2 0 1,-2 10 0-16,0-7-3 0,0 7 1 16,0 0-2-16,0 0-1 15,0 0-2-15,0 0-2 0,0 0-6 16,0 13-17-16,3-1-55 15,-1 0 0-15</inkml:trace>
  <inkml:trace contextRef="#ctx0" brushRef="#br1" timeOffset="123714.2442">17177 9394 126 0,'0'0'5'16,"0"0"6"-16,-7-5 3 0,7 5 2 16,-12-4 5-16,12 4 1 15,-17-3 4-15,17 3 2 16,-12-3-4-16,12 3-2 15,0 0-3-15,-9 0-3 0,9 0-1 16,0 0-3-16,0 0-2 16,13 0-3-16,-3 0-1 15,8 0-1-15,4 0 0 16,2 0-1-16,6 0 1 0,8 0 0 16,4 0 0-16,5 0-1 15,10 0 1-15,9 0-2 16,5 0 0-16,8 0 0 0,6 0-1 15,7 0 0-15,2 0-1 16,9 0 0-16,3 0 0 16,2 0 0-16,9 0-1 15,4 0 1-15,4-3-1 16,6 0 1-16,-2 3-1 16,4-2 0-16,-9 2 1 15,0 0-1-15,-5-3 0 0,-4 3 1 16,-9 0 0-16,-1 0 0 15,2-3-1-15,-2 3 1 16,1 0 0-16,-4 0 0 0,5 0-1 16,-5 0 1-16,5 3-1 15,-7-3 1-15,-2 3-1 16,-8-1 0-16,-5-2 0 0,-6 3 0 16,-7 0 0-16,-5 0 0 15,-7-3 1-15,-8 1-1 16,-7 1 0-16,-7-2 0 0,-6 4 0 15,-6-4 1-15,-5 0-1 16,-8 0 0-16,-1 2 0 16,-12-2 0-16,13 0 0 15,-13 0-1-15,0 0-1 16,0 0 1-16,0 0-3 16,-11 10-1-16,-7-5-3 15,-6 0-5-15,-12 2-6 0,-10 3-13 16,-12-5-30-16,-6 2-19 15</inkml:trace>
  <inkml:trace contextRef="#ctx0" brushRef="#br1" timeOffset="124381.9029">16984 9602 176 0,'0'0'4'15,"0"0"4"-15,-9-3 2 16,9 3 2-16,0 0-3 0,0 0 4 16,0 0 2-16,0 0 3 15,7 0-3-15,13 0-3 16,17 0 1-16,7-2 0 16,29-2 3-16,17 1-3 0,22-6-1 15,26 2 0-15,19-6 0 16,17 4-2-16,10-1-2 15,14 3 0-15,5-1-2 0,-5 3 0 16,-2 2-2-16,-2 3 0 16,-4 0-1-16,-2 3 0 15,-6 2 0-15,-6 0-2 16,-7 0 0-16,-2 0 1 16,-13 0-1-16,-11 0 0 0,-8-3 0 15,-23 1 0-15,-12 0 0 16,-20-2 0-16,-16-1 0 15,-17 0 0-15,-13 0 0 16,-9 0 0-16,-9 0 0 0,-16 0-1 16,9 0 1-16,-9 0 0 15,-12 3-2-15,-8-1 0 16,-12-2-2-16,-16 3 0 16,-11-3-2-16,-16 0-2 0,-16 0-3 15,-17-5-3-15,-5 1-3 16,-4-2-6-16,-10-1-5 15,-1 0-9-15,-5 2-8 0,-9 0-7 16,-5 2-1-16,-6 1 1 16,-12-1 1-16</inkml:trace>
  <inkml:trace contextRef="#ctx0" brushRef="#br1" timeOffset="124564.4307">17689 9532 1 0,'-52'3'12'0,"-1"2"1"16,-7-3-1-16,3 3-2 0,-3 0 0 15,23 0 3-15,21 2 1 16,16-7 2-16,23 8 4 0,34-8 2 16,30 0 2-16,38-6 3 15,33 1 0-15,34-2-7 16,19 0-6-16,24 2-9 16,10 3-14-16,-6-6-47 15,-10 8-5-15</inkml:trace>
  <inkml:trace contextRef="#ctx0" brushRef="#br1" timeOffset="246541.9145">2887 10568 109 0,'0'0'8'0,"0"0"4"0,0 0 5 15,0 0 0-15,0 0 2 16,0 0 1-16,0 0 0 0,0 0 2 16,0 0-4-16,0 0-3 15,0 0-3-15,0 0 0 16,7 0-1-16,-7 0 2 15,17 0 0-15,-4 2-2 16,-1-2-2-16,6 5-1 0,3-2 1 16,2-3-3-16,4 0 1 15,0 0-1-15,3 0-1 16,0 0-1-16,3-3 0 0,4-2-1 16,-5 5 0-16,4-2-1 15,-1 2 0-15,-1 0 0 16,3 0-1-16,0 0-1 15,4 4 1-15,-4-1 0 16,5 2 1-16,0-3-1 0,5 1 1 16,1-3 0-1,1 0 0-15,3 0 0 0,1 0 0 16,4-3 1-16,-5 1-2 16,5 0 0-16,-2-1 0 0,2 0 0 15,1 1 0-15,-6 2 0 16,4 0-1-16,3 0 0 15,1 0 1-15,-2 0-1 0,2 2 0 16,2-2 1-16,-5 3-1 16,3-3 1-16,-3 0-1 15,0 0 1-15,-2 0-1 16,-1 0 1-16,3-5 0 0,1 3-1 16,-1-1 1-16,0-2 0 15,1 3-1-15,-1-1 1 16,0 1-1-16,0-3 1 15,-1 5-1-15,2 0 0 0,-3-2 1 16,0 2-1-16,0 0 0 16,2-3 0-16,-3 3 0 15,3 0 0-15,-2-3 0 16,5-2 1-16,-1 5-1 16,4-4 1-16,-4 1-1 0,3 3 0 15,0-3 0-15,-2 3 1 16,-3 0-1-16,-2 0-1 15,-4 0 1-15,0 3 0 0,-3 0 0 16,-4 1 0-16,4 0 0 16,-4 0 0-16,6-1 1 15,-1-1-1-15,3 3 0 16,3-5 0-16,0 5 1 0,0-3-2 16,-3 1 1-16,-2-1 0 15,-6 1 0-15,-1 1 0 16,-11-1 0-16,3 0 0 15,-5-1-1-15,-1-2 2 0,1 2-1 16,0-2 0-16,2 0 1 16,3 0-1-16,-4 0 0 15,5 0 0-15,-6 0 1 16,-5 0-1-16,2 0 0 16,-4-2 0-16,-6 2 0 0,1 0 1 15,-3-2-1-15,4-1 0 16,1-2 0-16,1 3 1 15,5-1-1-15,2-2 0 0,1 0 1 16,1 3-1-16,0-3 0 16,-2 3 0-16,-6-1 1 15,3 0-2-15,-6 2 1 16,4 1 0-16,-3-4 0 0,1 4 0 16,0 0 0-16,9 0 0 15,-2 0 0-15,1 0 0 16,6 0 0-16,0 0 0 15,-3 0-1-15,-1 0 1 16,-1 0 0-16,-2 0-1 0,-5 0 1 16,0 4 0-16,-9-4 0 15,2 1 0-15,-4-1 0 16,3 0 1-16,-1 0-1 16,3 0 0-16,1 0 1 0,2-1-1 15,1-3 1-15,-5 0-1 16,2-2 0-16,-2 2 1 15,3-2-1-15,-7 1 1 0,1-2-1 16,1 2 1-16,2-3-1 16,-2 1 1-16,4-2 0 15,-4-1-1-15,2 0 1 16,-2-2 0-16,2-1-2 0,-2 1 1 16,-2-4 0-16,1 1 0 15,-1 1 0-15,-1-3 0 16,1 2 0-16,-3-2-1 15,2-1 2-15,4 3-1 0,-2 0 1 16,-1-2-1-16,-1 2 1 16,0 0-1-16,-1-5 1 15,-3 5 0-15,1 0 0 16,-3-2-1-16,0 0 1 16,-3 0 0-16,3 2-1 0,-3-3 1 15,1 3-1-15,-3 1 1 16,2 2-1-16,2-1 0 15,-2 1 1-15,-2 4-1 0,0-1 0 16,0 0 0-16,0 9 0 16,0-14 0-16,0 14 0 15,-8-15 0-15,8 15 0 16,-7-15 0-16,7 15 0 0,-12-17 1 16,12 17-1-16,-16-17 0 15,16 17 0-15,-14-16 0 16,14 16 0-16,-16-15 0 15,16 15 0-15,-16-15 0 16,5 6-1-16,1 1 1 0,1 1 0 16,-4-3 0-16,3 5 0 15,-3-2 0-15,1 0 0 16,2 0-1-16,-3-1 1 16,1 2 0-16,-1 2 0 0,-1-4 0 15,-2 1 0-15,2-1-1 16,-6 3 1-16,1-2 0 15,1-1 0-15,-2 1-1 0,0 2 1 16,2 0-1-16,-1 3 0 16,-1-5 1-16,0 4-1 15,-3-2 1-15,4 3-1 16,-1-1 1-16,-2-1-1 0,4 1 1 16,-2 0 0-16,1 1 0 15,-1-1 0-15,3-3-1 16,-4 6 0-16,1-3 0 15,-2-1-1-15,-1 2 0 0,-3-1-1 16,-2 1 1-16,-2 0-1 16,-2 2 0-16,-3 0 0 15,-6 0 1-15,7 0 0 16,-8 2 1-16,5 0-1 16,-3 1 0-16,0 3 0 0,3-4 0 15,-4-1 0-15,0-1 0 16,1 4 0-16,0-4 1 0,-2 0-1 15,-2 0 0-15,-4 0 1 16,1 0 0-16,0 0 0 16,-1 0 0-16,-1 0 0 15,-1 0 0-15,3 0 0 16,-3-4 0-16,0 4 0 0,1 0 1 16,1 0-1-16,2 0 1 15,-2 0 0-15,3 0 0 16,-2-1 0-16,2 1 0 15,3 0 0-15,0 0 0 0,-1 0 0 16,1 0 0 0,-1-2-1-16,4 2 1 0,-5 0 1 15,-5 0-1-15,6-4 0 16,0 4 0-16,-1-2 0 16,1 2 0-16,-1-3 1 0,4 3-1 15,2-4 0-15,-1 4 0 16,-1-3 0-16,0 3 0 15,0-2 0-15,-2 2 0 0,-4 0 0 16,0 0 0-16,-4 0 0 16,6 0 0-16,-1 0 0 15,-2 0 0-15,4 0 0 0,1 0 0 16,3 0 1-16,1 0-1 16,1-3 0-16,-3 3 0 15,-3-3 0-15,1 1 0 16,1-2 0-16,-9 1 0 15,-1 0 0-15,-4-2-1 0,2 3 1 16,-2-5 0 0,0 4 0-16,2-4 0 0,2 2-1 15,1-2 1-15,0 2-1 16,1-2 1-16,-1-1-1 16,0 3 1-16,-2 0-1 15,-5 3 1-15,2-4-1 0,0 3 1 16,0 1-1-16,1-3 1 15,2 3 0-15,4 2 0 0,1-6 0 16,4 4 0-16,3-1 0 16,2-1 0-16,3 1 1 15,-3-2-1-15,6 3 0 0,-3-3 0 16,5 0 0-16,3 0 0 16,-1 0 0-16,1 3 0 15,3-4 0-15,3 5 0 16,1-2-1-16,3 1 1 15,-3-1 0-15,3 0-1 0,2 3 0 16,-2-1 1-16,2 1-1 16,-3 0 0-16,3 0 0 15,-2 0 1-15,-3 4-1 16,-2-1 1-16,-3-1-1 16,0 2 1-16,-3-1 0 0,2 2 0 15,-2 0-1-15,1 0 0 16,-3 2 1-16,-2 1-1 0,2 1 0 15,-2 2 1-15,-3 4-1 16,-5-3 0-16,-2 6 1 16,-6-1-1-16,1 0 1 15,0 0 0-15,-2 3 0 0,-2 0 0 16,4 3 0-16,0-1-1 16,2 2 0-16,3 3-1 15,5 4 1-15,-1 6-2 0,6 2 1 16,4 8 0-16,4 3-1 15,4 4 0-15,5 6 2 16,10-1 1-16,10 6 1 16,20-6 2-16,15 5 0 15,24-6-4-15,24 1-70 16,20-2-2-16</inkml:trace>
  <inkml:trace contextRef="#ctx0" brushRef="#br1" timeOffset="248903.4692">10103 10563 45 0,'0'0'4'0,"0"0"2"16,0 0 1-16,0 0 4 15,0 0 3-15,2-10 3 16,6 8 2-16,4-1 2 0,9 1-2 16,-5-1-1-16,7 0-1 15,2 3-2-15,5-1-1 16,1 1-3-16,3-4-4 16,3 4 1-16,1 0-3 0,8 0 1 15,-1 0-2-15,5 0 0 16,0 4-1-16,7 0 0 15,5 1 0-15,-2 0 0 16,7 0-1-16,-1 0 0 16,6 0 0-16,6 2 0 0,2-2 1 15,1-3-2-15,6 3 1 16,3 0-1-16,-1 0 1 16,6 0 0-16,-1 0 0 15,5-2-1-15,4 1 1 0,-4-1 0 16,0 3 0-16,6-3 0 15,1 0-1-15,3 3 0 16,7-2 1-16,-5 1 1 16,1 0-2-16,5-2 0 0,-5 2 0 15,4-2 0-15,1-1 0 16,0 0 0-16,-4 1-1 16,6-1 1-16,-4 1 0 15,-2-1-1-15,4 0 0 0,-6 1 1 16,-3 0-2-16,4-1 2 15,-1 3-1-15,-6-2 0 16,-2-1 0-16,0 0 0 16,-3 1 0-16,2-1 1 0,2-2-1 15,-5 0 1-15,2 2 0 16,2-2-1-16,-3 0 1 16,5 0 0-16,3 0 0 0,0 0-1 15,-2 0 1-15,3 0-1 16,-1 0 1-16,-1 0-1 15,2 0 1-15,-9 0-1 16,1 0 1-16,-3 0 0 16,-4 0 0-16,3 0-1 0,-3-2 2 15,-2 0-1-15,0 2 0 16,0-3 0-16,-5 1 0 16,1 0 0-16,-1 2-1 15,-4-3 1-15,4 3-1 0,-7 0 1 16,2 0-1-16,-3-3 1 15,2 3-1-15,-2 0 0 16,-2 0 1-16,1 0-1 16,3 0 0-16,1 3 1 0,-2-3-1 15,2 3 0-15,-2-1 0 16,-2 0 0-16,2 1 0 16,0-1 0-16,-1 0 0 0,-4 4 1 15,2-4-1-15,0-2 0 16,0 0 0-16,3 3 1 15,-3-3-1-15,5 3 0 16,2-2 1-16,1-1-1 0,-2 0 0 16,0 3 0-16,0-3 1 15,-1 0-1-15,-1 0 0 16,2 0 1-16,-3-3-1 16,-2 2 0-16,2-2 1 15,3 0-1-15,-4 1 1 0,5-4-1 16,1 4 1-16,0-3-1 15,-1 1 1-15,0-4-1 0,3 0 2 16,1-1-2-16,-4 2 0 16,3-1 0-16,4 0 0 15,-2 3 0-15,-1 1 0 16,5-2 0-16,-4 2 0 16,4 2 0-16,-1 2 0 0,2-6 0 15,-2 3 0-15,1 3 0 16,0 0 0-16,1 0 1 15,3 0-1-15,5 0 0 16,5 0 0-16,-3 3 2 16,4 3-2-16,0-3 1 0,4 0-1 15,-3 0 0 1,1 0 0-16,-7-3 0 0,-9 2 0 16,-5-2 0-16,-1-2 1 15,-9 2-1-15,0-6 1 0,-4 2 0 16,-5 2 1-16,-8-4 0 15,-8 3 1-15,-4 1-1 16,-7 0 1-16,-19 2-7 16,-4-3-7-16,-10 3-5 0,-10 0-20 15,-10 5-38-15,-2-3-5 16</inkml:trace>
  <inkml:trace contextRef="#ctx0" brushRef="#br1" timeOffset="250302.5551">3009 12289 29 0,'0'0'2'0,"21"4"3"16,0-3 0-16,16 4 2 0,13 1 2 16,12-1 2-16,14-1 1 15,20 1-1-15,3 1 0 16,15-5 1-16,15 5-4 16,8-4 0-16,5 1-2 0,19 1 0 15,8-1-2-15,15-1 0 16,10 3 0-16,3-2-1 15,-6-1 2-15,15 1-1 16,3-3 1-16,-6 0 0 0,3 0 0 16,-13 0 0-16,-7 0-1 15,-9 0-2-15,-6 0-8 16,-27 0-15-16,-15 7-22 16,-26 0-12-16</inkml:trace>
  <inkml:trace contextRef="#ctx0" brushRef="#br1" timeOffset="251222.2984">3285 11353 84 0,'0'0'0'0,"0"0"-2"0,0 0 1 15,0 5 3-15,0-5 10 16,8 12 6-16,11-4 3 0,7-1 3 16,17 1 4-16,17-1 2 15,16-2 0-15,22 0-2 16,16-3-7-16,16 1-5 16,11-1-2-16,13 3-2 0,8-2-2 15,7-1-1-15,0-2 0 16,2 3-1-16,6-3-2 15,-3 0 1-15,0 0-3 16,-5 0-1-16,-7 0 0 0,-10-3-1 16,-16 3 0-1,-11 0-1-15,-16 0 0 0,-20 0 1 16,-24 0 0-16,-17 0-1 16,-14 0 1-16,-18 0-1 15,-16 0 0-15,-30 3 0 16,-15 2-2-16,-23 2-1 0,-22 1-2 15,-21 2 0-15,-27-1-1 16,-15 4 0-16,-11-1 0 0,-10-5 0 16,2 1 2-16,8 0 0 15,15-4 2-15,20-2 0 16,22-2-1-16,23 3-1 16,24-3 0-16,27 3 1 0,33-3 0 15,13 0 0-15,39 2-6 16,18-2-16-16,26 0-45 15,36 0 0-15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1-04-04T08:45:51.87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16768 6456 365 0,'0'0'6'0,"0"0"1"15,0 0 3-15,0 0-1 16,0 0 1-16,0 0 1 0,0 0-1 16,0 0 1-16,0 0-6 15,0 0-3-15,0 0-1 16,0 10 0-16,0-10-1 16,7 14-1-16,0-4 0 0,2 3 1 15,0-1 1-15,3 2-1 16,1-1 2-16,-2-3-1 15,3-1 2-15,1-4 2 0,3-5 2 16,3-5 0-16,9-7 1 16,11-15 1-16,8-7 0 15,10-13-1-15,16-5-3 16,7-5-5-16,13-3 0 0,-1-4 0 16,1 7 0-1,-1 2 0-15,-7 9 0 0,0 3 0 16,-10 9 0-16,-8 1 0 15,-9 9 0-15,-10 4 0 16,-10 7 0-16,-11 1 0 16,-6 7 0-16,-12 0 0 0,-11 5 0 15,0 0 0-15,0 0 0 16,0 0 0-16,0 0 0 16,0 0 0-16,0 0 0 0,0 0 0 15,0 0 0-15,0 0 0 16,0 0 0-16,0 0 0 15,-4 0-71-15,4 0-20 16</inkml:trace>
  <inkml:trace contextRef="#ctx0" brushRef="#br0" timeOffset="6033.798">15656 6715 7 0,'16'6'15'0,"-7"-4"1"16,16 0 3-16,13 1 1 15,7-1 3-15,15-2 3 0,11 0-4 16,16-5 0-16,19 3-3 15,17-6-1-15,11 1-2 16,5-2 0-16,13 1-3 16,4-2-1-16,4-3-3 15,0 1-2-15,2 2-2 16,1-5-1-16,-4 5-1 16,-3-4 1-16,-3 4-2 0,2-3-1 15,-13 3 0-15,-7 6-1 16,-17-5 0-16,-21 8 0 0,-19-2 0 15,-14 0 0-15,-19 1-2 16,-21 2-6-16,-8 0-11 16,-16 0-25-16,7 9-20 15</inkml:trace>
  <inkml:trace contextRef="#ctx0" brushRef="#br0" timeOffset="6715.2618">15982 6611 292 0,'0'0'3'0,"0"0"2"16,0 0 1-16,0 0-1 16,0-9-3-16,0 9-1 15,0 0-1-15,0 0 1 16,-7 15-2-16,-4-1-3 0,-1 5 0 16,-8-1 2-16,3 10 3 15,-10-9 3-15,-3 11 1 16,0-10 0-16,0 0 3 15,1-7 2-15,6-4 0 0,6-1 0 16,-3-1-1 0,10-4-1-16,10-3-3 0,0 0 1 15,0 0-3-15,15 9-2 16,17-4 1-16,13 2-1 16,17 4 0-16,20 6-8 0,15 1-63 15,23-1-2-15</inkml:trace>
  <inkml:trace contextRef="#ctx0" brushRef="#br0" timeOffset="10668.8103">15677 5816 27 0,'0'12'2'0,"0"26"-1"16,-8 12 0-16,3 14 1 16,-3 15 1-16,-1 13-3 15,-1 9-6-15,0 11-13 0</inkml:trace>
  <inkml:trace contextRef="#ctx0" brushRef="#br0" timeOffset="10973.4685">15937 5809 188 0,'0'0'2'0,"0"0"-2"15,0 0-1-15,0 12 2 0,0 9 1 16,-5 8-1-16,5 23 0 16,-5 17 2-16,1 18-6 15,1 12-12-15,-2 13-35 0,5 14-4 16</inkml:trace>
  <inkml:trace contextRef="#ctx0" brushRef="#br0" timeOffset="17165.7628">19174 13159 136 0,'0'0'8'16,"0"0"4"-16,0 0 5 15,0 0 3-15,-10-2 0 0,10 2 1 16,0 0 2-16,0 0 2 16,0 0-6-16,0 0-3 15,5 5-2-15,10-1-2 16,6 1-2-16,5 0 0 0,8 2 0 16,6-1-3-16,3-2 0 15,10 4-3-15,-2-4-1 16,2 1-1-16,4 3 0 15,0-1 1-15,-2-2-1 0,5 1-1 16,2-2 0 0,0-1 1-16,0 0-1 0,8-1 0 15,-3-2 0-15,2 0 0 16,4 3 0-16,-4-3-1 16,-2 3 1-16,1-3-1 0,-4 1 0 15,-2 2 1-15,-2-3-1 16,0 3 0-16,-1-3 0 15,1 0 1-15,-4 0-1 0,7 0 1 16,2-3-1-16,-4 0 1 16,5 2 0-16,1 1 0 15,-5 0 0-15,2 0 1 16,-3 0-1-16,0 0 0 0,-4 0 0 16,0 0 0-16,-2 0-1 15,0 0 1-15,-3 0 0 16,3-6 0-16,2 1-1 15,3-1 1-15,2 3-1 16,-3-6 1-16,6 5-1 0,-5-1 0 16,-3-1 1-16,-2 4-1 15,-4-2 1-15,-3-2-1 16,0 1 1-16,-4 1 0 16,1-2-1-16,4-3 1 0,-1 1-1 15,7-1 2-15,-1 2-2 16,3-4 1-16,-2 2 0 15,0-5 0-15,-4 4 1 16,-5 1 0-16,-5-4 1 0,0-1 0 16,-6 2 0-16,-6 0 0 15,-4-6 0-15,3-1 0 16,-4 3 0-16,1-6-1 0,-2 0 0 16,-1-2-1-16,-3 0 1 15,2-1 0-15,-3 1-1 16,-6-1 1-16,-5-1 0 15,0 5 1-15,-7-1-1 16,0 2 1-16,-5-4-1 0,-2 1 0 16,-3 0 0-16,0 4-1 15,-2-7 0-15,0 7 0 16,1-4 0-16,-4 2 0 16,0 1-1-16,-2-2 0 0,-3 1 1 15,-5-1-1-15,-5 5 0 16,3-3 0-16,-8 0 0 15,1 5 0-15,-4 0 1 0,4-2-1 16,-2 7 0-16,4 0 0 16,2-2 0-16,-2 2 0 15,2 0 0-15,0 1 1 16,3 1-1-16,-3-1 1 0,0-5-1 16,-1 2 1-16,-5 0-1 15,-1-1 0-15,0 1 1 16,0 0-2-16,-6-1 1 15,-4 3 0-15,-3-2-1 16,0 1 1-16,-9-1-1 0,0 3 1 16,-3-1 0-16,-6-2-1 15,1-1 1-15,0 3 0 16,-2-5 0-16,-4 4 0 16,8-1 0-16,-2 0 0 0,1 3 0 15,1-1 0-15,2 2-1 16,6 1 1-16,-4-1 0 15,2 4 0-15,1-1-1 0,-2 2 1 16,-5-2 0-16,-4 2 0 16,4 2 0-16,0-2 0 15,5 0 0-15,1 0 0 16,-1 1 0-16,5 0 0 0,4 2 0 16,1 0-1-16,-1 0 1 15,2 0 0-15,-6 0-1 16,1 7 1-16,-1-1 0 0,1-2 0 15,-1 1 0-15,2 1 0 16,3 0 0-16,1-1 0 16,4 3 0-16,3-1 0 15,3 0 0-15,-4 0 0 16,1 4 0-16,-3-2 0 16,0 3 0-16,0-1-1 0,1 2 1 15,1-1-1-15,6 1 1 16,1-6-1-16,10 3 1 15,1 2-1-15,8-5 1 0,-3 6-1 16,-2-2 1-16,4-2-1 16,-4 6 1-16,-1 0-1 15,-5 2 1-15,4-2-1 16,-1 4 1-16,-2-2-1 0,2 1 0 16,2 2 0-16,4-3 0 15,1-2 0-15,4 4 0 16,-2-1 0-16,7 0 0 15,-4 2 1-15,3 2-1 0,1 0 1 16,1 2-1-16,-2 2 1 16,3-1-1-16,-3-1 1 15,2 3-1-15,2-1 1 16,2-2-1-16,2-2 1 16,2 3-1-16,0-3 1 0,0 3-1 15,0-3 1-15,4 1-1 16,4 2 2-16,-3-3-1 15,5 3 0-15,0-4 1 0,0 2-1 16,0 0 1-16,2-4-1 16,3 1 0-16,-3-1 0 15,4-4 0-15,1 2 0 16,3 1 0-16,-2 0 0 0,2-3 0 16,6 2 1-16,-1-2-1 15,5-3 0-15,-5 6 1 16,8-6-1-16,-1 0 0 15,-2 3 0-15,2-5 0 0,0 3 0 16,0-4 0-16,1 1 0 16,-1 1 0-16,3-2 0 15,-3 3 0-15,5-1 0 16,-1 1 0-16,1-3 0 16,0 1 0-16,2 1 0 0,4-2 0 15,4 2 0-15,-2-5 0 16,7 3 1-16,-2 0-1 15,2-3 0-15,3-2 0 0,-4 1 0 16,3 0 0-16,-3 0 0 16,-2-3 0-16,2 3 0 15,-4-2 0-15,0-1 0 16,3 0 0-16,-4 1-1 0,5 0 1 16,4-1 0-16,-1 0-1 15,0-2 1-15,4 0 0 16,-1 0 0-16,5 0 0 15,-5 0 0-15,1 0 0 0,-1 0 0 16,3 0 0 0,-1 0 0-16,-1 0 0 0,-1 0 0 15,0 0-1-15,0 0 1 16,2 0 0-16,-1-4 0 16,-4 4 0-16,1-3 0 0,-7 3 0 15,3-3 0-15,-1 1-1 16,0 0 1-16,-5-1 0 15,-3 1 0-15,5-1 0 0,-5-1 0 16,3 1 0-16,2-2 0 16,-4 3 0-16,-1-4 0 15,-4 2 0-15,2-1 0 0,-3-1 0 16,0 2 0-16,-3-4 0 16,-4 4 0-16,2-2 0 15,1 1 0-15,-1-3 0 16,4 4 0-16,-2-4 0 0,1 1 1 15,-3 0-1-15,3 2 0 16,-1-2 0-16,-4-1 0 16,-2 3 0-16,-1-5 1 15,-4 2-1-15,-2 2 0 16,2-5 0-16,0 4 0 16,-1-4 1-16,2 2-1 0,4-4 0 15,-1 4 0-15,1-3 0 16,-1 0 1-16,-2-1-1 0,-2-3 1 15,-2 1 0-15,0 3 0 16,-7-7 0-16,4-1 0 16,-3 0 0-16,0-6 0 15,3 2-1-15,-4-3 0 0,1-2 0 16,0 1 1-16,0 1-1 16,-5-2 0-16,0 2 0 15,-8-4 1-15,-2 4-1 16,-2-3 1-16,-10 0-1 15,-9 6 0-15,2-3-1 0,-5 0-1 16,-2 4-4-16,6 5-9 16,-8 1-26-16,9 5-42 15,1 2-3-15</inkml:trace>
  <inkml:trace contextRef="#ctx0" brushRef="#br0" timeOffset="18443.8394">23214 6232 351 0,'0'0'2'0,"0"0"1"15,0 0-3-15,0 0-6 16,0 0-10-16,0 0-31 16,0 0-21-16</inkml:trace>
  <inkml:trace contextRef="#ctx0" brushRef="#br0" timeOffset="18580.4605">23395 6295 395 0,'0'0'1'0,"0"0"-3"16,0 0-8-16,0 0-35 16,-3 9-27-16,11-4-5 15</inkml:trace>
  <inkml:trace contextRef="#ctx0" brushRef="#br0" timeOffset="22717.3672">20716 4392 155 0,'0'0'4'0,"0"0"4"0,-13-10 2 15,13 10 0-15,-5-12 3 16,5 12-2-16,-5-15 2 15,5 7 1-15,0-2-3 16,2 3-2-16,6-3-1 0,0 1 0 16,1-4 0-16,7 0 2 15,5 3-2-15,0-5 0 16,9 1 0-16,-3-1 0 16,8 0-1-16,-1 3-1 0,3-5-1 15,1 4 0-15,-1-2-1 16,5-1-1-16,-1 3 0 15,1 0 0-15,0-1-1 16,5 0-1-16,0 8 1 16,5-7 2-16,6 0-1 0,-1 1-1 15,7 2 1-15,2 0-1 16,4 1 2-16,-1-4-1 16,-2 3-1-16,-1 2 0 15,-3 2 0-15,-4-5 0 0,-1 6-1 16,-4 1 0-16,6-2 1 15,-3 3-1-15,6-1 1 16,3-1 0-16,4-1 0 16,7 5 0-16,6-5 0 0,-4 4 0 15,0 0 0-15,-2-1 0 16,-2 3-1-16,-8 0 0 16,-5 0-1-16,-5 3 1 0,-9 1 0 15,3 2-1-15,2 1 1 16,0 2 0-16,-2 2 0 15,2 1-1-15,1 3 1 16,1 0-1-16,-3-2 0 16,-5-1 1-16,-5 2-2 0,-4 1 0 15,-5-2 1-15,-4 0-1 16,-2-4 1-16,-4 4-1 16,-1 2 1-16,1 2 0 15,-6 0 0-15,0-2-1 0,3 3 1 16,-2-4 0-16,-2 6 0 15,0-6-1-15,-2 1 0 16,-4 2 0-16,0-4 0 16,-1 3 0-16,-8-1 1 0,2-1-1 15,-3 0 1-15,0 2-1 16,-3-1 1-16,2 3 1 16,-10-4 0-16,1 4 0 0,-3 1 0 15,-3-4 0-15,-2-1 1 16,-1 1 0-16,-9 0-1 15,3-2 1-15,2-3 0 16,-2 2-1-16,1-4-1 0,-4-1 2 16,4 3-2-16,-4-2 1 15,0-2 0-15,-3 2-1 16,-2-1 1-16,-1 2-1 16,-7-3 1-16,2 2-1 15,-5-1 1-15,-4 4-1 16,1-4 0-16,-3 3 0 0,0-6 1 15,3 4-1-15,0-3 0 16,0 0 1-16,-1-4-1 16,6 2 0-16,-5-3 2 0,-3 3-2 15,1-1 0-15,-4 1 0 16,-4-3 0-16,-3 5 0 16,-1-3 0-16,3 1 0 0,-4 2 0 15,0-3 0-15,-1 2 0 16,4-2 0-16,-8 1 0 15,2-3 0-15,-2 0 0 16,0 1 0-16,-3-1 0 16,3 0 0-16,0 0 0 0,3 0 0 15,-2 0 0-15,6-1 0 16,1-2 0-16,-1 1 0 16,-1-2 0-16,-2-1 0 15,-1 3 0-15,-3-1 0 16,0-1 0-16,2-2-2 0,6 4 4 15,-1-4-4-15,7 0 4 16,4 1-4-16,2-3 4 16,7 1-2-16,0-3 0 0,5-5 0 15,0 6 0-15,3-3 0 16,0-2 0-16,4-1 0 16,1 3 0-16,4 0 0 0,4-3 1 15,-1 3 0-15,5-3-1 16,1 0 1-16,8 0-1 15,1-2 1-15,5-3-1 16,0-2 1-16,3-1-1 16,5-2-1-16,6 0 1 0,2-1 0 15,10-3 0-15,4 0 0 16,10 0-1-16,12 2-4 16,8-1-10-16,13 0-23 15,15 9-40-15,5-2-2 16</inkml:trace>
  <inkml:trace contextRef="#ctx0" brushRef="#br0" timeOffset="30495.1858">20357 13871 178 0,'0'0'3'0,"0"0"2"0,0 0 2 16,0 0 1-16,0 0 3 16,-7 1 2-16,7-1 3 15,-7 11 0-15,7-11-2 0,-13 12 0 16,13-12-2-16,-10 12-3 16,10-12-1-16,-7 10-1 15,7-10-2-15,-6 8 0 16,6-8 1-16,0 0 1 0,0 0 4 15,0 0 2-15,18 0 0 16,2-11 2-16,13-11 0 16,13-5 1-16,25-13-3 15,14-6-2-15,30-12-4 16,14-4-1-16,18-2-2 0,10-1 0 16,-2 6-2-16,-9 4-1 15,-7 9 1-15,-19 5-1 16,-24 14 1-16,-18 5 0 15,-27 5 0-15,-10 8 0 0,-20 1 1 16,-3 2-1-16,-18 6 2 16,12-3-1-16,-12 3 0 15,0 0-1-15,0 0 0 16,0 0-1-16,0 0-1 16,0 0-1-16,-9 3-4 15,-3 3-2-15,-4 2-5 0,-6 1-5 16,-2 6-11-16,-13 2-27 15,-4 2-31-15,-8 10-5 16</inkml:trace>
  <inkml:trace contextRef="#ctx0" brushRef="#br0" timeOffset="30913.3138">20211 14026 198 0,'0'0'8'0,"0"0"6"0,0 0 2 0,0 0 5 16,13-3 3-16,6-9 0 15,15-10 3-15,17-6 1 16,18-16-3-16,20-8-6 15,26-8-4-15,15-4-4 16,26-2-1-16,0-2-3 0,6 7-2 16,-8 4-1-16,-12 10-2 15,-15 6-1-15,-26 10 1 16,-18 5 1-16,-29 10 0 0,-16 5 1 16,-11 6-1-16,-17 1 1 15,-10 4-2-15,0 0 1 16,-10 0-2-16,-5 0-3 0,-2 4-2 15,-3 1-4-15,0 3-4 16,-3-1-4-16,4 8-9 16,2-3-22-16,-6 4-37 15,14-2-4-15</inkml:trace>
  <inkml:trace contextRef="#ctx0" brushRef="#br0" timeOffset="38746.1517">19781 12717 299 0,'0'0'0'0,"0"0"2"16,0-6 3-16,2-5 4 15,5-6 4-15,4-5 1 0,3-16 2 16,14-11 2 0,9-18 0-16,18-24-2 0,14-15-4 15,18-15-5-15,12-21-10 16,29-7-40-16,3 5-33 15,7 5-4-15</inkml:trace>
  <inkml:trace contextRef="#ctx0" brushRef="#br0" timeOffset="39228.9525">20171 12497 241 0,'0'0'4'15,"0"0"4"-15,0 0 3 0,7-12-2 16,5-3 3-16,11-7-1 16,13-17 0-16,10-16 1 15,28-18-15-15,22-18-58 16,17-13-5-16</inkml:trace>
  <inkml:trace contextRef="#ctx0" brushRef="#br0" timeOffset="60239.1543">2382 7136 126 0,'0'0'5'0,"5"0"5"15,8 3 1-15,1 0 3 0,11-1 0 16,5-2 2-16,9 5 0 16,7-5 0-16,3 3-6 15,3-1-2-15,1 3 0 0,4-3-3 16,-3 6 2-16,3 0-1 16,3-7 2-16,2 8-1 15,11-7 2-15,1-2-2 16,11 0 1-16,4 0-1 0,8-2 1 15,1-2-2-15,6-1-1 16,2 4 0-16,-5-2 0 16,0 0-1-16,-2 3 0 15,-2 0-1-15,3 0-1 16,-1 0 0-16,-2-2 1 16,2 2 0-16,3-6-1 0,2 2 0 15,6-1 0-15,7-3 0 16,-7 4 0-16,4-2 0 15,0 4-1-15,-3 0 2 0,4 2-2 16,-3-3 0-16,-3 3 0 16,-4 0 0-16,1-2 0 15,2 2 0-15,-2-5 0 0,4 3 0 16,0-3 0-16,-4 2 0 16,4-2 0-16,-4 1 0 15,-1-2 0-15,-3 1 0 16,-8 2 0-16,-7 0 1 15,-5-1-2-15,-6 1 1 0,-5-2 0 16,-4 3 0-16,-2 0-1 16,-1-3 1-16,-4-1-1 15,2 1 1-15,-2 1 0 16,-3-1-1-16,5 0 0 16,0 0 1-16,-7 1-1 0,0 1 1 15,1 0-1-15,-3 3 0 16,-1 0 0-16,-2 0 1 0,-3 0-1 15,5 0 1-15,-5 3-1 16,1 0 1-16,2-2-1 16,-3 2 1-16,0-3-1 15,0 3 0-15,-2-3 1 0,-1 2-1 16,-2 0 0-16,1 1 0 16,-3-3 0-16,0 2-1 15,-5-2 1-15,-3 3 0 16,0-3 0-16,1 3 1 0,-7-2-1 15,4-1 0-15,-4 3 0 16,-4-3 0-16,0 2 0 16,-2 1-1-16,-3 0 0 15,-1-1 0-15,-7 3 0 16,4-3 0-16,-13-2 1 0,15 8-1 16,-15-8 0-16,0 0 1 15,7 7 0-15,-7-7-1 16,0 0 1-16,0 0 0 0,0 0 0 15,0 0 0-15,0 0 0 16,0 0 1-16,0 0 0 16,0 0 0-16,0 0 0 0,0 0 1 15,0 0 0-15,0 0 0 16,0 0 0-16,0 0-2 16,0 0-2-16,0 0-3 15,0 0-6-15,0 0-8 16,0 0-21-16,0 0-24 0,0 0-17 15</inkml:trace>
  <inkml:trace contextRef="#ctx0" brushRef="#br0" timeOffset="62156.9376">6036 6924 97 0,'0'0'5'0,"0"0"3"0,0 0 4 16,0 0 0-16,0 0 0 16,0 0-2-16,0 0-3 15,0 0-1-15,0 0-3 16,0 0-4-16,0 0-3 0,0 7 0 15,0-7 0-15,2 19 2 16,1-6 2-16,2 2 2 16,0 0 0-16,0 5-1 15,0-2 0-15,-3 4 0 0,3-5 0 16,-5 2 1-16,2-1 0 16,-2 2 0-16,0-5-1 15,0 2 1-15,0-5 0 0,0 0 0 16,0-12-1-1,0 16 0-15,0-16 1 0,0 10 1 16,0-10-1-16,0 0 1 16,0 0 1-16,0 0-2 15,0 0 2-15,0 0-1 0,0 7-1 16,0-7 0-16,0 0 1 16,0 0-1-16,0 0 1 15,0 0 1-15,0 0 1 16,6 11 2-16,-6-11 2 15,0 0 1-15,0 0 2 0,10 4 0 16,-10-4 0-16,12 0-1 16,-12 0-2-16,20 3-2 15,-10-1-1-15,5-2-2 16,0 2-1-16,0-2-1 16,2 0 0-16,3 2 1 0,3-2 0 15,7 0 1-15,2 0-1 16,2 0 1-16,6 3-1 0,0-3 1 15,5 0-1-15,-6 0 0 16,9 3-1-16,-6-3 1 16,1 0 0-16,1 0-1 15,1 0 0-15,4 0 1 16,4 0-1-16,2 0-1 0,1 0 1 16,4 0-1-16,3 0 2 15,-4 0-2-15,3 0 0 16,-2 2-1-16,-3-2 1 15,3 2 0-15,-8 1-1 0,5 0 1 16,0-3 0-16,-2 2 0 16,2 3 0-16,1-3 0 15,-3 0 0-15,5 1 0 16,0 2 0-16,-2-2 0 16,-1 1 0-16,3-1-1 0,-3-1 1 15,3 2-1-15,-3-4 1 16,-3 2-1-16,2-2 0 0,-5 0 1 15,-1 2-1-15,-1-2 1 16,1 0-1-16,0-2 1 16,-5 0-1-16,5-4 0 15,-6 2 1-15,3-2-1 16,-2 1 0-16,-4 2 0 0,-2-1 0 16,-7-1 0-16,1 5 0 15,-4-2 0-15,-1 2 1 16,-6 0-1-16,-2 0 0 0,0 0 0 15,0 0 0-15,-1 0 0 16,-1 0 0-16,0 0 0 16,-6 0 0-16,2 0 1 15,-1 0-1-15,-3 0 0 16,0 0 0-16,0 0 0 16,0 0 1-16,3 0-1 0,-7 0 0 15,7 0 0-15,-2 0 1 16,-5-3-1-16,5 3 0 0,-11 0 1 15,13-3-1-15,-13 3 0 16,6 0 1-16,-6 0 0 16,0 0 0-16,10-2 0 15,-10 2 1-15,0 0-1 16,9-5 0-16,-9 5 1 0,9-5 0 16,-9 5 0-16,12-11-1 15,-12 11 1-15,12-14 0 16,-4 4-1-16,0 0 1 0,-1-5-1 15,0 6 0-15,1-6 0 16,0-3 0-16,-1 2 0 16,0-5 1-16,1-1-2 15,2-1 1-15,-3 0 0 16,-2-2 1-16,3 0 0 16,-3 0 0-16,-3 0 1 0,1 3-1 15,-3 2 1-15,0 2 0 16,0 4 0-16,0 3-1 15,0 2-1-15,0 9 0 0,-3-12-5 16,3 12-8-16,0 0-15 16,5 4-53-16,-5-4-3 15</inkml:trace>
  <inkml:trace contextRef="#ctx0" brushRef="#br0" timeOffset="221413.0424">21529 5806 270 0,'0'0'8'0,"0"0"2"16,0 0 4-16,0 0 0 0,0 0 3 16,0 0 0-16,0 0 2 15,-11 5 2-15,11-5-8 16,0 0-5-16,0 0-1 15,-5 10-1-15,5-10-3 16,-9 15 0-16,4-2-2 0,-3-3-1 16,0 7 1-16,-1 0 0 15,-1 0 1-15,0-2-1 16,-2 3 1-16,-1-3-1 16,8 2-1-16,-5-5 1 0,3 1-1 15,-1-4-1-15,3 2 1 16,3 1-1-16,-1 0 1 15,1 1 0-15,-3-6 2 16,2 6-2-16,-2 1 2 0,-3-1-1 16,1 1 1-16,0-4-1 15,-1 3 0-15,3-3 0 16,-1 0-1-16,2-3 0 16,4-7 0-16,-7 13 0 15,7-13 0-15,0 0 1 16,-5 10-1-16,5-10 0 0,-3 7 1 15,3-7 1-15,-11 15-1 16,8-6 1-16,-7 1-1 0,3 3 1 16,-4-4-1-16,1 4 0 15,10-13-1-15,-13 15 0 16,13-15 0-16,0 0-1 16,-4 8 0-16,4-8 1 0,0 0 0 15,0 0 0-15,-8 12 1 16,8-12 0-16,-7 17 0 15,1-7 0-15,3-1 0 16,-6 2 0-16,9-11-1 0,-12 17 0 16,12-17 0-16,-4 10-1 15,4-10 1-15,0 0-1 16,-3 13 0-16,3-13 1 16,-2 7 0-16,2-7 1 15,0 13-1-15,0-13 1 16,0 16-1-16,0-5 1 0,0-5-1 15,0 5 0-15,0-4 0 16,0-7 0-16,0 18 0 16,0-18 0-16,0 15 1 0,0-15-1 15,2 14 0-15,1-4 1 16,-3 0-1-16,0 3 0 16,0-4 1-16,0 2-1 0,0 1 0 15,0-5 0-15,0 6 0 16,0-13 0-16,0 12 0 15,0-12 0-15,2 13 0 16,-2-13-1-16,5 12 1 0,-5-12-1 16,5 14 1-16,-5-14-1 15,4 15 1-15,-4-15 0 16,9 16-1-16,-9-16 1 16,3 17 0-16,-3-17 0 15,4 17 1-15,-4-17-1 16,7 15 0-16,-7-15 0 0,7 17-1 15,-7-17 1-15,5 14 0 16,-5-14 0-16,7 14-1 16,-3-4 1-16,-4-10 0 0,7 14 0 15,-7-14 1-15,10 18-1 16,-10-18 1-16,8 15-1 16,-8-15 0-16,7 17 0 0,0-10 1 15,-2 5 1-15,2-2 0 16,1 1 0-16,-3 2 1 15,2-1 0-15,-3 2 0 16,2 3 0-16,2-2-1 0,-1 0 0 16,-4 2 0-16,4 1-1 15,-2-6 0-15,3 5 0 16,2-2 0-16,-1-5-1 16,2 3 0-16,-6-4 0 15,4 1 0-15,-9-10 0 16,13 14 0-16,-13-14 0 0,12 9 0 15,-12-9 1-15,8 10-1 16,-8-10 0-16,7 10 0 0,-7-10 0 16,8 10 0-16,-8-10 0 15,10 10 0-15,-10-10 0 16,4 7 0-16,-4-7 0 0,11 10 0 16,-11-10 0-16,10 9 0 15,-10-9 0-15,12 11 1 16,-12-11-1-16,13 10-1 15,-13-10 1-15,12 10 0 16,-12-10 0-16,14 7 0 0,-14-7 0 16,16 12 0-16,-16-12 0 15,14 10 0-15,-14-10 0 16,15 10 0-16,-15-10 0 16,18 10 0-16,-11-3 1 15,3 1 1-15,-1 0-1 0,2 4 1 16,-1-2 0-16,1 2 0 15,-4 1 0-15,2 1-1 16,1-4 0-16,-4 2-1 0,3-2 0 16,-4 1 1-16,-5-11-1 15,10 12 0-15,-10-12 0 16,0 0 0-16,10 12 0 0,-10-12 0 16,0 0 0-16,8 12 0 15,-8-12 0-15,7 11 0 16,-2-1 2-16,1 0-4 15,-2-1 2-15,1 1 0 0,2 0 0 16,-2-1 0-16,0 2 0 16,-5-11 0-16,12 14 0 15,-12-14 0-15,8 10 0 16,-8-10 0-16,7 11 0 16,-7-11-1-16,3 12 1 0,-2 0 0 15,-1-2 1-15,0-1-1 16,0 4 0-1,0 2 0-15,0-2 0 0,0-1 0 16,0-1-1-16,0-11 1 16,-1 9 0-16,1-9 0 0,0 0 0 15,0 0 0-15,0 0 0 16,0 0 0-16,-3 10 0 0,3-10 0 16,0 0 0-16,-12 9 0 15,12-9 0-15,-14 6 0 16,14-6 0-16,-15 5 0 15,7-4 0-15,-2-1 0 0,2 0-1 16,8 0 2-16,-16 0-1 16,16 0 0-16,-16-1 0 15,16 1 0-15,-18-8 0 16,11 5 0-16,-2-1 0 0,-1-1 0 16,-1 3 0-16,2-6 0 15,-1 3 1 1,-3 1-1-16,3-2 0 0,0 1 0 15,10 5 0-15,-15-7 0 16,15 7 0-16,-17-8 0 16,17 8-1-16,-15-4 1 0,15 4 0 15,-18-6 0-15,9 6-1 16,-3-2 1-16,-1-1 1 0,1 0-2 16,-1 1 2-16,-2 0-1 15,0-1 0-15,-2 1 0 16,2-1 1-16,0 1-1 0,0-1 0 15,0 0 0-15,0 2 0 16,0-2 0-16,3 3 0 16,2 0 0-16,0-3 0 15,1 3 0-15,-1 0 0 16,10 0 0-16,-13 0 0 0,13 0 2 16,-11 0-2-16,11 0 0 15,-12 0 0-15,12 0 0 16,-13-2 0-16,4-1 0 15,-1 1 0-15,-1 0 0 16,2-1 0-16,-1 1 0 16,-2 0 0-16,2 2 0 0,0 0 0 15,10 0 0-15,-12-3 0 16,12 3 0-16,-8 0 0 0,8 0 0 16,0 0 0-16,-10 0 0 15,10 0 0-15,0 0 0 16,-10 0 0-16,10 0-2 0,0 0 2 15,0 0-1-15,0 0-1 16,-10 0 1-16,10 0 0 16,0 0-1-16,0 0 1 15,-5 7 0-15,5-7 0 16,-7 10 1-16,7-10 0 0,-8 12 0 16,8-12 0-16,-8 15 0 15,8-15 0-15,-4 18-1 16,4-18 1-16,-3 13 0 15,3-13-1-15,0 15 0 16,0-15 1-16,0 17-1 0,0-10 0 16,0-7 1-16,0 15 0 15,0-6-1-15,0-9 1 16,3 18 0-16,-3-18 0 0,1 15 0 16,-1-15 0-16,3 15-1 15,-3-15 1-15,6 14 0 16,-6-14 0-16,7 13 0 15,-7-13-1-15,8 12 1 0,-8-12 0 16,7 10 0-16,-7-10 0 16,10 10 0-16,-10-10 0 15,8 9 0-15,-8-9-1 0,9 8 1 16,-9-8 0 0,8 9 0-16,-8-9 0 0,10 6 0 15,-10-6 0-15,10 8-1 16,-10-8 1-16,13 5 0 15,-13-5 0-15,9 7 0 0,-9-7 0 16,10 6-1-16,-10-6 1 16,11 4 0-16,-11-4 0 15,0 0 0-15,9 5 0 16,-9-5 0-16,0 0 0 0,10 7 0 16,-10-7 0-16,0 0 0 15,9 7 0-15,-9-7 0 16,0 0 0-16,11 8 0 0,-11-8 1 15,0 0 0-15,10 5 0 16,-10-5 0-16,0 0 0 16,7 7-1-16,-7-7 1 15,0 0 0-15,11 5-1 16,-11-5 0-16,0 0 0 16,0 0 0-16,7 10 0 0,-7-10 0 15,0 0 0-15,5 8 1 16,-5-8-1-16,0 0 0 15,9 12 1-15,-9-12-1 16,8 13 0-16,-8-13 1 0,5 10-1 16,-5-10 0-16,5 15 1 15,-5-15-1-15,2 14 1 0,-2-14-1 16,0 14 1-16,0-14-1 16,0 18 1-16,0-18 0 15,0 18-1-15,-5-5 1 16,1-1-1-16,1 2 1 15,0-1 0-15,-2 2-1 0,-1 0 1 16,3-1 0-16,0-1-1 16,1-2 0-16,-3-2 1 15,5-9-1-15,-6 12 0 16,6-12-1-16,0 10 1 0,0-10 0 16,0 15 1-16,0-6-1 15,-1 4 2-15,1-3-2 16,0 5 0-16,0 0 0 15,0-3 0-15,-4 1 0 16,2-3 0-16,2-1 0 0,-2 6 0 16,2-2 0-16,0 1 0 15,0 1 0-15,0 5 0 0,0 5 0 16,0-3 0-16,0 3 0 16,0 3 0-16,0 1 0 15,0-3 0-15,0 3 0 16,0 0 0-16,0 1 0 0,0-3 0 15,0 0 0-15,2 1 0 16,0-2 0-16,2 3 0 16,-4-2 0-16,5 0 0 15,-3-3 0-15,3 7 0 16,0-7 0-16,-3 3 0 16,3-5 0-16,1 4 0 0,-5-5 0 15,2 2 0-15,0-1 0 16,-1 0 0-16,-2-1 0 15,2-2 0-15,-2 1 0 16,3-3 0-16,-3 2 0 0,2 1 0 16,-2-2 0-16,3 0 0 15,-3 1 0-15,1-2 0 0,3-2 0 16,-4 0 0-16,0 0 0 16,2 1 0-16,-2-2 0 15,3-2 0-15,-3 3 0 0,0-5 0 16,2 2 0-16,-2 4 0 15,3-2 0-15,-3 1 0 16,0-2 0-16,3-1 0 16,-3 1 0-16,0-1 0 15,0-12 0-15,0 12 0 0,0-12 0 16,0 13 0 0,0-13 0-16,0 0 0 0,2 10 0 15,-2-10 0-15,0 0 0 16,2 12 0-16,-2-12 0 15,0 7 0-15,0-7 0 16,0 10 0-16,0-10 0 0,0 8 0 16,0-8 0-16,0 0 0 15,0 9 0-15,0-9 0 0,0 0 0 16,0 0 0-16,0 0 0 16,0 11 0-16,0-11 0 15,0 0 0-15,0 9 0 0,0-9 0 16,0 0 0-16,0 10 0 15,0-10 0-15,0 0 0 16,0 0 0-16,-2 11 0 16,2-11 0-16,0 0 0 15,-5 9 0-15,5-9 0 0,0 0 0 16,-10 12 0-16,10-12 0 16,-5 11 0-16,5-11 0 15,-8 9 0-15,8-9 0 16,-10 13 0-16,10-13 0 15,-12 14 0-15,12-14 0 0,-12 18 0 16,12-18 0-16,-11 12 0 16,11-12 0-16,-7 13 0 15,7-13 0-15,-5 7 0 0,5-7 0 16,-5 10 0-16,5-10 0 16,-4 13 0-16,4-13 0 15,-9 9 0-15,9-9 0 16,-7 13 0-16,7-13 0 0,-9 9 0 15,9-9 0-15,-10 10 0 16,10-10 0-16,-6 10 0 16,6-10 0-16,-5 10 0 0,5-10 0 15,0 12 0-15,0-12 0 16,-4 18 0-16,4-8 0 16,-3 0 0-16,1-1 0 15,-1 1 0-15,-1 1 0 16,4-5 0-16,0-6 0 15,-5 14 0-15,5-14 0 0,0 0 0 16,0 0 0-16,-4 10 0 16,4-10 0-16,0 0 0 15,0 0 0-15,0 9 0 0,0-9 0 16,0 0 0-16,0 13 0 16,0-13 0-16,0 10 0 15,0-10 0-15,4 12 0 16,-4-12 0-16,2 10 0 0,-2-10 0 15,3 7 0-15,-3-7 0 16,0 12 0-16,0-12 0 16,4 13 0-16,-4-13 0 0,3 9-2 15,-3-9 2-15,5 11 0 16,-5-11-1-16,0 0 1 16,4 12 0-16,-4-12-1 15,0 0 1-15,11 8 0 16,-11-8 0-16,0 0 0 0,7 10 0 15,-7-10 0-15,7 9 0 16,-7-9 0-16,8 8 0 16,-8-8 0-16,8 7 0 15,-8-7 0-15,9 5 0 0,-9-5 0 16,10 5 0-16,-10-5 0 16,11 5 0-16,-11-5 0 15,9 8 0-15,-9-8 0 16,11 4 0-16,-11-4 0 0,14 8 0 15,-14-8 0-15,15 3 0 16,-15-3 0-16,15 1 0 16,-15-1 0-16,15 3 1 0,-5-3-1 15,-3 0 0-15,6 0 1 16,-4 2-1-16,2-2 0 16,1 0 0-16,-2 0 2 15,2 0-2-15,0-2 0 16,-3 2 0-16,3-3 0 0,-3 2 0 15,-2-2 0-15,2 3 0 16,3-3 0-16,-4 3 0 16,2 0 0-16,-10 0 0 15,19 0 0-15,-11 0 0 0,4-2 0 16,-2-1 0-16,2 3 0 16,1-3 0-16,0 2 0 15,-4-2 0-15,1 0 0 0,1 3 0 16,1 0 0-16,-5 0 0 15,3 0 0-15,-2 0 0 16,1 0 0-16,2 0 0 16,1 0 0-16,0 0 0 0,-2 0 0 15,2 0 0-15,2 0 0 16,-5 0 0-16,3 0 0 16,-1 3 0-16,-11-3 0 15,14 3 0-15,-14-3 0 16,16 4 0-16,-7-4 0 15,1 0 0-15,0 3 0 0,2-3 0 16,1 0 0-16,2 0 0 16,-1-3 0-16,2 0 0 0,-2 2 0 15,-1 1 0-15,-1-3 0 16,-5 0 0-16,4 1 0 16,-11 2 0-16,17-3 0 15,-6 1 0-15,-4-1 0 0,2-1 0 16,2-1 0-16,-1 0 0 15,2-3 0-15,-2 4 0 16,0-4 0-16,-10 8 0 16,12-9 0-16,-12 9 0 0,10-8 0 15,-10 8 0-15,0 0 0 16,8-12 0-16,-8 12 0 16,7-13 0-16,-7 13 0 15,5-15 0-15,1 5 0 16,-4 0 0-16,0 3 0 0,-2-3 0 15,0 0 0-15,0 1 0 16,0-2 0-16,-2 2 0 16,2 9 0-16,-11-16 0 0,6 6 0 15,1 3 0-15,-4-3 0 16,4-2 0-16,-5 2 0 16,2 0 0-16,2-5 0 0,1 3 0 15,-6-1 0-15,7 0 0 16,-2-1 0-16,-2 1 0 15,2 1 0-15,2 0 0 16,-5 0 0-16,6-3 0 16,-1 4 0-16,-1-4 0 0,-1 3 0 15,2-2 0-15,1 1 0 16,0 1 0-16,-1 0 0 16,3-3 0-16,-3 2 0 15,3-2 0-15,-3 5 0 16,3-2 0-16,-2 0 0 0,-1 1 0 15,1-1 0-15,0-2 0 16,-1 4 0-16,-2-4 0 16,3 1 0-16,0-3 0 0,2 4 0 15,-3 0 0-15,3-1 0 16,-3 1 0-16,3 0 0 16,-3 1 0-16,3-1 0 0,-2 0 0 15,0 0 0-15,-1-1 0 16,-2-1 0-16,5-1 0 15,-4 0 0-15,4 0 0 16,0-1 0-16,0 0 0 0,0 1 0 16,0 0 0-16,0 3 0 15,0-3 0-15,0 1 0 16,0 2 0-16,-3-2 0 16,3 1 0-16,-2-1 0 15,-1 4 0-15,3-5 0 16,-2 0 0-16,-1 0 0 15,3-2 0-15,-3 2 0 0,1 3 0 16,2-3 0-16,-3 3 0 16,3 1 0-16,0-1 0 15,-2 1 0-15,2 2 0 0,-2-1 0 16,-1-5 0-16,3 3 0 16,-2-3 0-16,2 3 0 0,-3-2 0 15,-1 0 0-15,4 2 0 16,-3 2 0-16,3 0 0 15,-3 3 0-15,3 7 0 16,-3-18 0-16,3 18 0 0,0-12 0 16,-2 5 0-16,2-4 0 15,-2-1 0-15,2 0 0 16,0 0 0-16,0-3 0 16,0 0 0-16,-3 3 0 15,3-3 0-15,0 4 0 0,0-1 0 16,0 4 0-16,0-1 0 15,0-1 0-15,0 3 0 16,0-3 0-16,0 0 0 16,0 0 0-16,0-2 0 0,0-1 0 15,0 1 0-15,0-3 0 16,0 2 0-16,0-1 0 16,0 2 0-16,-2-1 0 0,2 3 0 15,0 1 0-15,0-4 0 16,0 5 0-16,0-2 0 15,0 0 0-15,0-2 0 0,0 2 0 16,0-2 0-16,0-2 0 16,0 0 0-16,0 2 0 15,0 0 0-15,0 1 0 16,0 2 0-16,0 9 0 16,0-10 0-16,0 10 0 15,0 0 0-15,0 0 0 0,0 0 0 16,0 0 0-16,0 0 0 15,0 0 0-15,0 0 0 16,0 0 0-16,0 0 0 16,0 0 0-16,9 7 0 0,-9-7 0 15,13 17 0-15,-5-6 0 16,1 4 0-16,-1-3 0 16,2 6 0-16,0-1 0 0,-3 0 0 15,3 0 0-15,-2 0 0 16,-1 1 0-16,-2 0 0 15,1-1 0-15,1 0 0 16,-5 0 0-16,3-3 0 0,0-1 0 16,0 3 0-16,-2-1 0 15,3-6 0-15,-2 6 0 16,-2-3 0-16,3 1 0 16,-3-1 0-16,1 1 0 0,-1 2 0 15,-1-5 0-15,4 2 0 16,-3 0 0-16,2-2 0 15,-1 0 0-15,0-3 0 16,-1 7 0-16,1-2 0 16,-1 0 0-16,3 8 0 0,1-3 0 15,-4 5 0-15,2 0 0 16,4 3 0-16,-1 2 0 16,-3 0 0-16,5-4 0 0,-4 2 0 15,2-3 0-15,1 3 0 16,0-1 0-16,-4-1 0 15,4-1 0-15,-1 1 0 16,0-2 0-16,-1-1 0 16,1 1 0-16,0-4 0 0,-2 0 0 15,3-2 0-15,0 2 0 16,-4-2 0-16,4-1 0 16,-4-1 0-16,5 3 0 0,-4-4 0 15,-1 2 0-15,4-1 0 16,-4 2 0-16,5-3 0 15,-7 1 0-15,3 1 0 16,0 1 0-16,2-2 0 16,-5 1 0-16,6 1 0 0,-4 0 0 15,0-2 0-15,0-1 0 16,-1 1 0-16,2-7 0 16,-3 5 0-16,-2-11 0 15,1 12 0-15,-1-12 0 0,0 0 0 16,10 12 0-16,-10-12 0 15,0 0 0-15,0 0 0 16,0 10 0-16,0-10 0 0,0 0 0 16,0 0 0-16,0 10 0 15,0-10 0-15,0 0 0 16,0 10 0-16,0-10 0 0,0 0 0 16,0 9 0-16,0-9 0 15,4 9 0-15,-4-9 0 16,3 12 0-16,-3-12 0 15,4 17 0-15,-4-7 0 16,5 0 0-16,-2 7 0 16,2-2 0-16,1 5 0 0,-2 0 0 15,3 0 0-15,1 2 0 16,-3 0 0-16,2 3 0 16,1-2 0-16,2 3 0 0,-3-3 0 15,1 1 0-15,2 2 0 16,-3-2 0-16,3 3 0 15,0-1 0-15,0-2 0 16,-2 1 0-16,2-3 0 0,-3 0 0 16,-2-4 0-16,-1-4 0 15,5 1 0-15,-5 0 0 16,-1-3 0-16,2 0 0 0,-1 2 0 16,-1 1 0-1,3-3 0-15,-4 5 0 0,3-2 0 16,0 3 0-16,-1-2 0 15,1 1 0-15,0 1 0 16,-3-3 0-16,7 2 0 16,-7-4 0-16,0-1 0 0,6 0 0 15,-6-2 0-15,-1 6 0 16,5-7 0-16,-1 4 0 16,-1-1 0-16,0 3 0 0,1-2 0 15,0 1 0-15,0-2 0 16,-3-2 0-16,6 0 0 15,-3-2 0-15,-5-8 0 16,10 15 0-16,-10-15 0 0,5 10 0 16,-5-10 0-16,10 10 0 15,-10-10 0-15,5 14 0 16,-5-14 0-16,12 18 0 16,-7-9 0-16,3 1 0 0,-1 5 0 15,0-4 0-15,3-2 0 16,1 1 0-16,-2 0 0 15,-1-2 0-15,5-4 0 16,-13-4 0-16,12 10 0 16,-12-10 0-16,10 11 0 0,-10-11 0 15,10 10 0-15,-10-10 0 16,7 16 0-16,-7-16 0 16,12 18 0-16,-4-8 0 0,-1-1 0 15,1 1 0-15,1 0 0 16,-9-10 0-16,16 18 0 15,-16-18 0-15,14 15 0 16,-14-15 0-16,13 10 0 0,-13-10 0 16,10 14 0-16,-10-14 0 15,13 15 0-15,-6-7 0 16,-7-8 0-16,14 17 0 0,-3-10 0 16,-1 6 0-1,-1-6 0-15,-1 4 0 16,2-4 0-16,0 3 0 0,-2-2 0 15,2-1 0-15,-1 1 0 16,2-2 0-16,-4 5 0 16,3-4 0-16,3 0 0 0,-6 1 0 15,5-4 0-15,-4 4 0 16,7-4 0-16,-6 4 0 0,4-5 0 16,-3 5 0-16,-1-6 0 15,2 3 0-15,-1 0 0 16,-10-5 0-16,14 7 0 15,-14-7 0-15,15 8 0 16,-5-6 0-16,1 3 0 0,-4 0 0 16,3 0 0-16,3 0 0 15,-4-3 0-15,1 3 0 16,3 0 0-16,-4 0 0 0,1-1 0 16,1-1 0-16,-2 2 0 15,-2-2 0-15,4 2 0 16,-1-1 0-16,-10-4 0 15,12 8 0-15,-12-8 0 16,13 10 0-16,-13-10 0 16,14 8 0-16,-14-8 0 0,16 7 0 15,-16-7 0-15,14 5 0 16,-4 0 0-16,-10-5 0 16,17 3 0-16,-9 1 0 0,2-1 0 15,-10-3 0-15,15 5 0 16,-15-5 0-16,9 5 0 15,-9-5 0-15,13 2 0 0,-13-2 0 16,8 3 0-16,-8-3 0 16,13 0 0-16,-13 0 0 15,9 0 0-15,-9 0 0 16,15-5 0-16,-15 5 0 16,15-8 0-16,-15 8 0 0,12-7 0 15,-12 7 0-15,7-10 0 16,-7 10 0-16,7-8 0 15,-7 8 0-15,0-12 0 16,0 12 0-16,0-10 0 16,0 10 0-16,0-15 0 0,0 15 0 15,-1-14 0-15,1 14 0 16,-6-15 0-16,6 15 0 0,-5-18 0 16,5 9 0-16,-2 1 0 15,0-1 0-15,-1-1 0 16,1-1 0-16,2 3 0 15,-3-4 0-15,1 2 0 0,2 1 0 16,0 9 0-16,0-18 0 16,0 18 0-16,0-6 0 15,0 6 0-15,0 0 0 16,0 0 0-16,0-11 0 0,0 11 0 16,0 0 0-16,7 0 0 15,-7 0 0-15,7 0 0 16,-7 0 0-16,16 0 0 15,-16 0 0-15,14 3 0 16,-14-3 0-16,18 5 0 16,-8-2 0-16,3 1 0 0,-6-2 0 15,5 3 0-15,-1-2 0 16,3 2 0-16,-2 0 0 0,1 2 0 16,-1-2 0-16,1-1 0 15,2 2 0-15,-2-4 0 16,-1 5 0-16,0-4 0 15,-2 5 0-15,0-6 0 0,-1 6 0 16,2 0 0-16,-1-3 0 16,-3 2 0-16,-7-7 0 15,18 9 0-15,-6-1 0 16,-3-3 0-16,4 0 0 0,-5 0 0 16,5 2 0-16,-13-7 0 15,16 9 0-15,-16-9 0 16,16 13 0-16,-16-13 0 15,9 13 0-15,-9-13 0 16,10 12 0-16,-10-12 0 0,11 12 0 16,-11-12 0-16,14 13 0 15,-3-8 0-15,-11-5 0 16,14 13 0-16,-4-9 0 0,-10-4 0 16,18 10 0-16,-11-7 0 15,-7-3 0-15,15 9 0 16,-15-9 0-16,15 8 0 15,-15-8 0-15,13 9 0 0,-13-9 0 16,14 8 0-16,-14-8 0 16,16 9 0-16,-8-8 0 15,-8-1 0-15,16 11 0 0,-3-4 0 16,-13-7 0-16,11 13 0 16,-11-13 0-16,18 9 0 15,-18-9 0-15,15 7 0 16,-15-7 0-16,0 0 0 15,11 7 0-15,-11-7 0 16,0 0 0-16,12 8 0 0,-12-8 0 16,0 0 0-16,12 7 0 15,-12-7 0-15,15 5 0 16,-5-2 0-16,3-3 0 0,-1 0 0 16,0 0 0-16,3 0 0 15,-3 0 0-15,1 0 0 16,-3-3 0-16,-10 3 0 15,15-5 0-15,-15 5 0 0,10-2 0 16,-10 2 0-16,9-10 0 16,-9 10 0-16,13-10 0 15,-13 10 0-15,12-12 0 0,-12 12 0 16,16-15 0-16,-16 15 0 16,14-12 0-16,-14 12 0 15,10-9 0-15,-10 9 0 16,11-9 0-16,-11 9 0 15,4-8 0-15,-4 8 0 16,3-12 0-16,-3 12 0 0,0-14 0 16,0 14 0-16,0-17 0 15,0 9 0-15,0 8 0 16,-3-17 0-16,3 17 0 16,-4-12 0-16,4 12 0 0,-10-8 0 15,10 8 0-15,0 0 0 16,-9-13 0-16,9 13 0 15,0 0 0-15,-11-12 0 0,11 12 0 16,-5-11 0-16,5 11 0 16,-5-14 0-16,5 14 0 15,-3-17 0-15,3 17 0 0,-3-12 0 16,3 12 0-16,-3-12 0 16,3 12 0-16,0-11 0 15,0 11 0-15,0-10 0 16,0 10 0-16,8-10 0 15,-8 10 0-15,8-12 0 16,-8 12 0-16,7-15 0 0,-7 15 0 16,5-7 0-16,-5 7 0 15,2-10 0-15,-2 10 0 16,3-14 0-16,-3 14 0 0,0-14 0 16,0 14 0-16,2-17 0 15,-2 17 0-15,0-15 0 16,0 15 0-16,0-12 0 15,0 12 0-15,0-13 0 0,0 13 0 16,0 0 0-16,-2-10 0 16,2 10 0-16,-7-7 0 15,7 7 0-15,-7-12 0 16,7 12 0-16,-11-18 0 0,11 18 0 16,-10-14 0-16,10 14 0 15,-9-12 0-15,9 12 0 16,-11-13 0-16,11 13 0 15,-12-13 0-15,12 13 0 16,-12-12 0-16,12 12 0 0,-15-13 0 16,15 13 0-16,-15-12 0 15,15 12 0-15,-15-15 0 16,15 15 0-16,-12-17 0 0,1 8 0 16,11 9 0-16,-14-16 0 15,9 6 0-15,-6 3 0 16,2-3 0-16,9 10 0 0,-20-12 0 15,10 4 0-15,2-1 0 16,-3 1 0-16,2-2 0 16,-3-1 0-16,3-1 0 15,0 3 0-15,-2-2 0 0,0-3 0 16,4 2 0-16,-4-1 0 16,3 1 0-16,-5-3 0 15,1 2 0-15,1 3 0 16,4-2 0-16,-5 0 0 15,4-1 0-15,-2-1 0 16,3 2 0-16,-3-1 0 0,4-2 0 16,1 2 0-16,1-2 0 15,-1 1 0-15,-2-6 0 16,2 6 0-16,-3-4 0 0,0-2 0 16,-1 5 0-16,-2-5 0 15,1 3 0-15,3 0 0 16,-6 0 0-16,6 1 0 15,-3 4 0-15,2-3 0 0,-4 1 0 16,4 1 0-16,2-1 0 16,-2 1 0-16,0-3 0 15,0 1 0-15,2 1 0 0,-2-3 0 16,1 2 0-16,-3 1 0 16,3-1 0-16,-2 0 0 15,2 0 0-15,0-1 0 16,0 2 0-16,-1 2 0 0,0-1 0 15,-1 1 0 1,2 0 0-16,-2-4 0 0,2 4 0 16,-2-1 0-16,1-4 0 15,-2 5 0-15,2-5 0 16,-2 2 0-16,3-3 0 0,-6 1 0 16,3-1 0-16,0 4 0 15,-2-4 0-15,3 0 0 16,-4 4 0-16,3-4 0 0,1 4 0 15,-2-3 0-15,4 0 0 16,-3-1 0-16,2 0 0 16,1-2 0-16,-3 3 0 15,3-2 0-15,-4 4 0 0,2-2 0 16,-1-1 0-16,2 3 0 16,-2 0 0-16,3 1 0 15,0-1 0-15,-1 0 0 16,3-1 0-16,-3 2 0 15,1 2 0-15,-1-6 0 16,1 6 0-16,2-3 0 16,-3 3 0-16,1 0 0 0,-3 0 0 15,3-2 0-15,0 2 0 16,2-3 0-16,-3 3 0 0,2-3 0 16,0 3 0-16,1 0 0 15,-3-3 0-15,3 1 0 16,-2 2 0-16,2 0 0 0,0 0 0 15,0 0 0-15,-1 0 0 16,1 1 0-16,1-1 0 16,-1-1 0-16,1-1 0 15,1-4 0-15,-3 3 0 0,1-2 0 16,5 5 0-16,-5-6 0 16,0 3 0-16,3 0 0 15,0 3 0-15,-1-3 0 16,1 1 0-16,-1 1 0 0,-2 1 0 15,5-1 0 1,-3-2 0-16,-2 0 0 0,3 6 0 16,2-6 0-16,-2 3 0 15,-1-3 0-15,3 3 0 0,-2-4 0 16,2 2 0-16,-3-1 0 16,1 0 0-16,0 0 0 15,2 0 0-15,0 1 0 16,-4-2 0-16,2 3 0 0,2 1 0 15,-5-2 0-15,3 1 0 16,2-2 0-16,-3 3 0 16,1-3 0-16,-1 0 0 15,1 0 0-15,-1 1 0 0,3-1 0 16,0-3 0-16,0 4 0 16,-2-2 0-16,2-1 0 15,-2 5 0-15,2-6 0 16,-3 6 0-16,0-3 0 0,0 3 0 15,3 3 0 1,-2-2 0-16,0 1 0 0,-1 0 0 16,1 0 0-16,2 10 0 15,0-15 0-15,-3 8 0 16,3-7 0-16,0 3 0 0,0-4 0 16,0 3 0-16,-2 2 0 15,-1-3 0-15,1 4 0 0,0-4 0 16,-1 3 0-16,0 1 0 15,1-1 0-15,-3 0 0 16,5-2 0-16,-5-1 0 16,3-2 0-16,-4 0 0 15,2-2 0-15,-3 4 0 0,1-3 0 16,3 0 0-16,-4 4 0 16,3-1 0-16,1 1 0 15,-4 2 0-15,4-2 0 16,3 5 0-16,-5-3 0 15,2 0 0-15,1 3 0 0,-4-4 0 16,6 11 0-16,-4-18 0 16,-3 9 0-16,4-1 0 15,-2 0 0-15,0-2 0 0,-1 2 0 16,2 0 0-16,0-4 0 16,-2 2 0-16,1-2 0 15,-2 2 0-15,2-5 0 0,-2 0 0 16,-1 2 0-16,0-2 0 15,-1-4 0-15,1 1 0 16,0 3 0-16,1 0 0 16,0 0 0-16,0 0 0 0,1-4 0 15,-1 4 0-15,2 2 0 16,0-2 0-16,-2 3 0 16,1-4 0-16,1 3 0 15,-2-1 0-15,2 0 0 16,0 0 0-16,-3 2 0 0,1-1 0 15,2 1 0-15,-2-2 0 16,-1 3 0-16,1-2 0 16,2 4 0-16,-1-2 0 15,0 4 0-15,0-1 0 16,1-1 0-16,3 1 0 0,2 10 0 16,-15-16 0-16,15 16 0 15,-10-21 0-15,2 11 0 16,1-2 0-16,0 4 0 0,-1-4 0 15,3-3 0-15,0 5 0 16,-2-4 0-16,2 3 0 16,-3-1 0-16,1 0 0 0,0 0 0 15,-1 2 0-15,0-2 0 16,-2-1 0-16,3-2 0 16,-3 2 0-16,5-4 0 15,-5 5 0-15,3-6 0 16,-6 4 0-16,6-1 0 0,-1 0 0 15,1 0 0-15,-3 0 0 16,3 3 0-16,-1 0 0 16,-1-3 0-16,-2 5 0 15,1-3 0-15,6 1 0 16,-5 2 0-16,2-3 0 0,0 4 0 16,0-1 0-16,2 0 0 15,-3 0 0-15,1 0 0 16,-1 1 0-16,-1-2 0 0,1 2 0 15,0-4 0-15,1 3 0 16,-4 3 0-16,4-6 0 16,0 6 0-16,-3-3 0 0,2 0 0 15,1 3 0-15,-3 0 0 16,3-6 0-16,-3 6 0 16,-2-7 0-16,1 7 0 15,4-2 0-15,-3 1 0 16,1-2 0-16,9 10 0 0,-11-12 0 15,11 12 0 1,-8-8 0-16,8 8 0 0,0 0 0 16,-10-4 0-16,10 4 0 15,0 0 0-15,-12-8 0 0,12 8 0 16,-10-7 0-16,10 7 0 16,-12-13 0-16,12 13 0 15,-10-13 0-15,10 13 0 0,-12-12 0 16,12 12 0-16,-16-12 0 15,16 12 0-15,-14-8 0 16,14 8 0-16,-13-7 0 16,13 7 0-16,-15-7 0 0,8 2 0 15,-3 0 0-15,-2-2 0 16,0-3 0-16,-1 0 0 16,0-1 0-16,-2 1 0 15,0 4 0-15,3-5 0 16,0 4 0-16,0 2 0 15,-1 0 0-15,2-2 0 0,0 2 0 16,3-2 0-16,-4-1 0 16,-1 1 0-16,1-1 0 15,2-2 0-15,-5-2 0 0,3 0 0 16,-4 1 0-16,2 2 0 16,-2-2 0-16,4-1 0 15,-3 5 0-15,3-3 0 0,-2 5 0 16,8 0 0-16,-4 1 0 15,10 4 0-15,-10-8 0 16,10 8 0-16,-13-4 0 16,13 4 0-16,-10-6 0 0,10 6 0 15,-11-8 0-15,3 3 0 16,8 5 0-16,-15-10 0 16,5 5 0-16,10 5 0 15,-17-10 0-15,17 10 0 16,-13-7 0-16,13 7 0 15,-12-7 0-15,12 7 0 0,0 0 0 16,-10-8 0-16,10 8 0 16,0 0 0-16,-11-7 0 15,11 7 0-15,0 0 0 0,0 0 0 16,0 0 0-16,-4-12 0 16,4 12 0-16,0 0 0 15,-5-10 0-15,5 10 0 0,0 0 0 16,-5-10 0-16,5 10 0 15,0 0 0-15,-7-13 0 16,7 13 0-16,0 0 0 16,-8-10 0-16,8 10 0 15,-3-10 0-15,3 10 0 0,-5-10 0 16,5 10 0-16,-2-9 0 16,2 9 0-16,-2-10 0 15,2 10 0-15,-3-13 0 0,3 13 0 16,-2-12 0-16,2 12 0 15,0-12 0-15,0 12 0 16,0-15 0-16,0 4 0 16,0 11 0-16,0-15 0 15,0 15 0-15,0-14 0 0,0 14 0 16,0-10 0-16,0 10 0 16,0-10 0-16,0 10 0 15,0 0 0-15,2-9 0 0,-2 9 0 16,0 0 0-16,0-11 0 15,0 11 0-15,0-9 0 16,0 9 0-16,5-15 0 0,-5 15 0 16,2-18 0-16,-2 9 0 15,0 9 0-15,5-11 0 16,-5 11 0-16,0 0 0 16,0 0 0-16,0-9 0 15,0 9 0-15,0 0 0 16,3-10 0-16,-3 10 0 0,0-15 0 15,0 5 0-15,0 0 0 16,2-2 0-16,-2-2 0 16,2 5 0-16,-2-1 0 15,0 10 0-15,0-14 0 0,0 14 0 16,0 0 0-16,0-8 0 16,0 8 0-16,0 0 0 15,0-10 0-15,0 10 0 0,0-15 0 16,0 15 0-16,0-18 0 15,0 6 0-15,0 4 0 16,0 8 0-16,-2-17 0 0,2 17 0 16,0-14 0-16,0 14 0 15,0-15 0-15,0 15 0 16,-2-9 0-16,2 9 0 16,0-13 0-16,0 13 0 15,-5-10 0-15,5 10 0 16,0-8 0-16,0 8 0 0,-3-12 0 15,3 12 0-15,0-12 0 16,0 12 0-16,0 0 0 16,-4-11 0-16,4 11 0 15,0 0 0-15,0 0 0 0,0 0 0 16,0 0 0-16,-5-7 0 16,5 7 0-16,0 0 0 15,-5-7 0-15,5 7 0 0,-2-10 0 16,2 10 0-16,-6-15 0 15,6 15 0-15,-3-10 0 16,3 10 0-16,0 0 0 0,-4-12 0 16,4 12 0-16,0 0 0 15,0 0 0-15,0 0 0 16,0 0 0-16,0 0 0 16,0 0 0-16,0 0 0 15,0 0 0-15,-5-11 0 16,5 11 0-16,0 0 0 0,-5-9 0 15,5 9 0-15,-5-10 0 16,5 10 0-16,0 0 0 16,-6-8 0-16,6 8 0 15,0 0 0-15,0 0 0 0,-9-9 0 16,9 9 0-16,0 0 0 16,0 0 0-16,-10-10 0 0,10 10 0 15,-5-10 0-15,5 10 0 16,-10-10 0-16,10 10 0 15,-8-15 0-15,8 15 0 16,-7-9 0-16,7 9 0 0,0 0 0 16,-10-11 0-16,10 11 0 15,0 0 0-15,0 0 0 16,0 0 0-16,0 0 0 16,0 0 0-16,0 0 0 0,-10-4 0 15,10 4 0-15,0 0 0 16,0 0 0-16,-12-11 0 15,12 11 0-15,-8-9 0 16,8 9 0-16,-10-3 0 16,10 3 0-16,0 0 0 0,-9 0 0 15,9 0 0-15,0 0 0 16,-13 0 0-16,13 0 0 16,0 0 0-16,-8-5 0 0,8 5 0 15,0 0 0-15,-9-3 0 16,9 3 0-16,0 0 0 15,-10 0 0-15,10 0 0 16,0 0 0-16,-11 3 0 0,11-3 0 16,0 0 0-16,0 0 0 15,0 0 0-15,0 0 0 16,0 0 0-16,0 0 0 16,0 0 0-16,0 0 0 0,-9 0 0 15,9 0 0-15,0 0 0 16,0 0 0-16,0 0 0 15,0 0 0-15,0 0 0 16,0 0 0-16,0 0 0 16,0 0 0-16,0 0 0 0,0 0 0 15,0 0 0-15,-10 0 0 16,10 0 0-16,0 0 0 16,-6 8 0-16,6-8 0 0,0 0 0 15,-12 12 0-15,12-12 0 16,-4 8 0-16,4-8 0 15,0 0 0-15,-8 10 0 16,8-10 0-16,0 0 0 0,0 0 0 16,-8 9 0-16,8-9 0 15,0 0 0-15,0 0 0 16,0 0 0-16,0 11 0 0,0-11 0 16,0 0 0-16,0 9 0 15,0-9 0-15,0 12 0 16,0-12 0-16,0 15 0 15,0-15 0-15,0 10 0 16,0-10 0-16,0 0 0 16,0 10 0-16,0-10 0 0,0 0 0 15,0 0 0-15,0 0 0 16,5 10 0-16,-5-10 0 16,0 0 0-16,6 9 0 0,-6-9 0 15,0 0 0-15,0 0 0 16,9 11 0-16,-9-11 0 15,0 0 0-15,0 0 0 16,0 0 0-16,12 3 0 0,-12-3 0 16,0 0 0-16,0 0 0 15,0 0 0-15,0 0 0 16,0 0 0-16,9 3 0 16,-9-3 0-16,0 0 0 15,0 0 0-15,0 0 0 0,0 0 0 16,9 4 0-16,-9-4 0 15,0 0 0-15,0 0 0 16,0 0 0-16,0 0 0 16,7 10 0-16,-7-10 0 0,0 0 0 15,0 10 0-15,0-10 0 16,0 0 0-16,5 9 0 16,-5-9 0-16,0 0 0 0,0 13 0 15,0-13 0-15,0 0 0 16,0 9 0-16,0-9 0 15,0 11 0-15,0-11 0 16,0 12 0-16,0-3 0 0,0-9-24 16,0 17-50-16,3-8-15 15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1-04-04T08:48:00.48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2437 5433 236 0,'0'0'7'0,"0"0"1"16,0 0 3-16,0 0-2 15,0 0 2-15,0 0-1 0,-5 0 2 16,5 0 0-16,-6 20-4 15,4-3-3-15,-1 2-1 16,1 8 0-16,2 6 1 0,-2 4-1 16,2 2 1-16,0 4 0 15,4 1 1-15,-1 1 1 16,5 2 0-16,-1 3 1 16,0-1 0-16,3 1-1 15,-2 1 1-15,-2-2-2 0,3 7 0 16,0-2-1-16,-1 5-1 15,0-3 0-15,-2 0-1 16,0 1 0-16,-1 0-2 0,0 5 1 16,-1-6 0-16,-4 4 0 15,0 0-1-15,0-1 1 16,-1 0 1-16,-4 1-1 16,-6 0 0-16,6-2 1 0,-3 0-1 15,2 1-1-15,0-4 1 16,1 2 0-16,1-3-1 15,1 1 0-15,-3 4 0 16,0 1 0-16,-2 2 0 16,-2 2 0-16,-2 6 0 0,-3-2 0 15,0 2 0-15,-2-3 1 16,5 0-1-16,-1-2 1 16,3-4 0-16,3 1 0 15,-1-1 0-15,3-6 0 0,5 6 0 16,0-1-1-16,0 3-1 15,0-1 1-15,0 0 0 16,0 3 0-16,0 0-1 0,0 1 0 16,0-2 1-16,-5 2 0 15,0-1 0-15,3-2-1 16,-3-2 1-16,3-1-1 16,-4-1 0-16,3-2 0 15,1 0 0-15,2-5 0 16,-3 2-1-16,1 1 1 0,0-3 0 15,2 0 0-15,-3 0-1 16,0-5 1-16,3 0 0 16,0 1 0-16,-2-9 0 0,2 0 0 15,0 1 0-15,0-6-1 16,0 2 1-16,0-1 0 16,0-2-1-16,-2 3 0 0,0-1 1 15,2-3-1-15,-6 5 1 16,3-2 0-16,-2-2-1 15,1 1 0-15,-3-2 1 16,7-3 0-16,-5-2-1 0,0-4 1 16,5-3 0-16,0-1 0 15,-3-7 0-15,3-1 1 16,0-2-1-16,0-9 0 16,3 15 1-16,-3-15-1 15,2 14-1-15,-2-14 1 0,3 12 0 16,-3-12 0-16,2 9-1 15,-2-9 0-15,4 12 0 16,-4-12 0-16,0 0 0 16,13 6 0-16,-13-6 0 0,0 0 0 15,8 4 1-15,-8-4 0 16,0 0 0-16,15 5 0 16,-15-5 0-16,12 6 0 0,-2-6 0 15,5 0 0-15,3 0 0 16,2 0 0-16,4 0 0 15,3-6 0-15,1 4 1 16,3-3-1-16,5 3 0 0,2-1 1 16,-1 0-1-16,5 1 1 15,1 2-1-15,1 0 1 16,6-2-1-16,-3 2 1 16,0 0-1-16,6 0 0 15,-4 0 0-15,6 0 1 0,0 0-1 16,-1 2 0-16,3 0 0 15,-1 4 0-15,4-4 1 16,3 3-1-16,-3-3 1 16,4 1-1-16,1 0 1 0,2-2 0 15,0 4 0-15,-1-2 0 16,4 0 0-16,1 1 0 16,-4-1 0-16,5-1 0 0,0 1-1 15,2-1 1-15,6-2-1 16,3 0 0-16,-2 0 0 15,4 0 1-15,2 0-1 16,0 0 0-16,-2 0 0 0,-5 0 0 16,3 0 0-16,-3 6 0 15,-3-2 1-15,3 2-1 16,-6 2 0-16,1-4 0 0,2 1 0 16,0 0 0-1,2 0 0-15,2-5 0 16,5 0 0-16,-1 0 1 0,-1 0-1 15,0-3 0-15,1-1 0 16,2-1 1-16,-5-1-1 16,-5-1 0-16,1 2 0 0,-4 2 0 15,-3 0 0-15,2 0 0 16,-1-1 1-16,-3 2-1 0,6-3 0 16,-3 0 0-16,0 0 0 15,0 0 0-15,0 1 1 16,-5-2-1-16,3 4-1 15,-8-3 1-15,1 3 0 16,1-1 1-16,-7 0-1 0,1 1 0 16,-1 0 0-16,-8-1 0 15,1 3 0-15,2 0 0 16,-5 0 0-16,-1-2 0 16,-5 2 0-16,2 0 0 15,-1 0 0-15,-2-3 0 0,-6 3 0 16,2-2 1-16,-6-1-1 15,-3 3 0-15,0 0 0 16,-7-2 0-16,5 2 0 16,-5 0 0-16,-3-2 0 0,-2 2 0 15,2 0 0-15,1-3 0 16,-6 3 0-16,3 0 0 0,0 0 0 16,0 0 0-16,0 0 0 15,0 0 0-15,2-2 0 16,3 2 0-16,3 0 1 15,-4 0-1-15,4 0 0 0,-4 0 0 16,0-3 0-16,5 3 0 16,-7 0 0-16,1 0 0 15,-3 0 0-15,-3 0 0 16,0 0 0-16,-1 0 1 0,-2 0-1 16,-9 0 0-1,13 0 0-15,-13 0 0 0,12 0 0 16,-12 0 0-16,18-3 1 15,-18 3-1-15,12-4 0 16,-12 4 0-16,15-3 1 16,-15 3-1-16,10-2 0 0,-10 2 2 15,0 0-2-15,10-6 0 16,-10 6 0-16,0 0 0 0,5-12 0 16,-5 12 0-16,0-15 0 15,2 6 0-15,-2-7 0 16,0 2 0-16,0-1 0 15,0-5 0-15,0 0 0 0,2 1 0 16,2-6 0-16,-3-3 0 16,3 1 0-16,-2 0 0 15,0-3 0-15,0 1 0 16,1-7 0-16,-3 4 0 16,3 0 0-16,-3-1 0 0,0 0 0 15,0-2 0-15,0-1 0 16,0 2 0-16,0 2 0 15,0 0 0-15,0-3 0 16,0 5 0-16,0-2 0 16,0 0 0-16,0 3 0 0,0-1 0 15,0-2 0-15,0 4 0 16,0 2 0-16,0-3 0 0,0 2 0 16,0 5 0-16,0-3 0 15,0 4 0-15,0-2 0 16,0-2 0-16,0 3 0 15,2 0 0-15,-2-1 0 0,1-2 0 16,3 3 0-16,-4-3 0 16,0 4 0-16,0-5 0 15,0 4 0-15,0-3 0 0,0 1 0 16,0-2 0-16,0 4 0 16,0-5 0-16,0 0 0 15,0-1 0-15,0-1 0 16,0 1 0-16,0-4 0 15,0 2 0-15,2-1 0 16,-2 1 0-16,3-5 0 16,-3 5 0-16,2-7 0 0,-2 4 0 15,0-1 0-15,3-3 0 16,-3 0 0-16,3 0 0 0,-1-3 0 16,-2-2 0-16,5-2 0 15,-5-2 0-15,2 3 0 16,1-3 0-16,-3 2 0 15,0 2 0-15,0 0 0 0,0 0 0 16,0 1 0-16,0 0 0 16,0-1 0-16,0 0 0 15,0 2 0-15,0-4 0 0,0 2 0 16,0-2 0 0,0-2 0-16,0 4 0 0,-3-3 0 15,1 6 0-15,2-3 0 16,-3 2 0-16,1 1 0 15,-3 1 0-15,2 1 0 16,-2 2 0-16,3 0 0 0,-3-1 0 16,3 1 0-16,-1 1 0 15,-2-1 0-15,3-3 0 16,-4-1 0-16,6 6 0 0,-5-3 0 16,3-2 0-16,0 4 0 15,-3-1 0-15,2-2 0 16,1 5 0-16,0 0 0 0,-1-2 0 15,1 3 0-15,2 4 0 16,-4-4 0-16,4 4 0 16,0 0 0-16,0-2 0 15,0-1 0-15,0-2 0 0,0 5 0 16,0-6 0-16,0 3 0 16,4 1 0-16,-4 2 0 15,0-1 0-15,0 1 0 16,0 3 0-16,0-1 0 15,-4 0 0-15,3 2 0 0,1-4 0 16,-6 3 0-16,6-2 0 16,0-1 0-16,0-2 0 15,0 4 0-15,0-5 0 16,0 5 0-16,0-2 0 0,0 0 0 16,0 0 0-16,0-1 0 15,0 4 0-15,0-9 0 16,-2 3 0-16,-1-1 0 15,3-1 0-15,-2-1 0 0,2 1 0 16,-2 2 0-16,2 0 0 16,-3 1 0-16,3 4 0 15,0 0 0-15,0 4 0 16,0-3 0-16,-2 7 0 0,-1-2 0 16,3-1 0-16,-2 2 0 15,-3 0 0-15,5-1 0 16,-6 2 0-16,4 0 0 15,-1-1 0-15,1 3 0 16,-3 3 0-16,3 0 0 0,2 1 0 16,0 11 0-16,-5-12 0 15,5 12 0-15,0 0 0 0,-8-10 0 16,8 10 0-16,0 0 0 16,-10-7 0-16,10 7 0 15,0 0 0-15,-12-5 0 16,12 5 0-16,-13-2 0 0,4 2 0 15,-4 0 0-15,1 2 0 16,-6 3 0-16,-2 0 0 16,-2 0 0-16,-3 2 0 15,-3 1 0-15,2-1 0 0,-4 1 0 16,0-4 0-16,0-1 0 16,-2 2 0-16,7-3 0 15,-5 2 0-15,3-4 0 16,-3 1 0-16,0-1 0 15,0 0 0-15,-2 0 0 16,-5 0 0-16,-6 0 0 0,-2 2 0 16,-4-2 0-16,-9 0 0 15,-6 3 0-15,-3-3 0 16,0 0 0-16,-1 0 0 0,1 0 0 16,0 0 0-16,0-3 0 15,3 1 0-15,-1-3 0 16,0 3 0-16,-1-3 0 15,0 2 0-15,-8 0 0 0,-3 2 0 16,-2 1 0-16,-6 0 0 16,-2 0 0-16,-7 0 0 15,-3-3 0-15,-1 3 0 0,1 0 0 16,3-3 0-16,-3 1 0 16,5-1 0-16,3 1 0 15,-1 0 0-15,1 2 0 16,2 0 0-16,-3 0 0 15,-4 0 0-15,-3 2-2 0,-2 3 2 16,-7 0 0-16,3-2-1 16,-2 1 1-16,1 1 0 15,-1 4-1-15,1-8 2 0,2 1-1 16,7 1 0-16,3 0 0 16,4 0 0-16,0-1 0 15,1-2 0-15,5 3 0 16,0-3 0-16,0 2 0 15,0 0 0-15,0 3 0 0,-3 1 0 16,1-2-1-16,2-1 1 16,-3 2 0-16,4 0 0 15,-2-3 0-15,3 3 0 0,4-3-1 16,-3 1 1-16,9-3 0 16,3 2 0-16,1-2 0 15,7 0 0-15,5 0-1 16,1 0 1-16,8 0 0 15,-3 0 0-15,4 0 0 16,5 0 0-16,-1 0 0 0,5 0 0 16,0 0 0-16,5 0 0 15,3 0 0-15,5 0 0 16,6 0 0-16,3 0-2 0,5 0-2 16,8 0 0-16,0 0-4 15,-6 20-5-15,6-11-16 16,6 9-57-16,8 2-1 15</inkml:trace>
  <inkml:trace contextRef="#ctx0" brushRef="#br0" timeOffset="2556.887">7092 8336 137 0,'0'0'10'15,"0"0"5"-15,0 0 5 0,0-13 7 16,0 13 2-16,0-17 2 16,0 7 2-16,0 0 0 15,0 3-7-15,0 7-2 16,0-15-7-16,0 15-5 0,0 0-4 15,0 0-3-15,0 0-1 16,0 0-2-16,-2 22-1 16,2 3-1-16,0 10-1 15,0 7 1-15,0 10 0 0,2 7 1 16,1 3-1-16,-3 5 2 16,2 0 0-16,-2 0-2 15,0-5 2-15,-2 3 0 16,-1-5-1-16,-1-2 0 0,-4 2-1 15,4-9 1-15,-5 5-1 16,5-8 0-16,-1 5 0 16,0-6 0-16,0-5 0 0,-1-3 1 15,2-2-1-15,-1-5 0 16,0-1 1-16,3-7-1 16,-1-4 0-16,1-3 0 15,-1 0 0-15,1-5 0 16,2 5 1-16,0-5-1 15,0 0 0-15,0 3 1 16,-2-3-1-16,-2 0 1 16,1 0-1-16,1-3 1 0,2-9 0 15,-7 12 0-15,7-12 0 16,0 0 0-16,0 0-1 0,-10 5 1 16,10-5-1-16,0 0 0 15,0 0 0-15,0 0-1 0,0 0 0 16,0 0 0-16,0 0 1 15,10 3 0-15,-10-3 0 16,18 0 1-16,-6 0-1 16,2 0 1-16,4-3 1 0,2 0-1 15,6-2 0-15,0-1 0 16,4 5-1-16,0-7 1 16,2 5-1-16,3 1 1 15,0 0-1-15,0-1 0 16,-3 1 1-16,0 2-1 15,1-3 0-15,-6 3 0 0,0 0 0 16,1 0 0-16,-6 0 1 16,-2 0-1-16,-2 0 0 15,-2 0 0-15,0 0 0 16,-6 0 0-16,3 0 0 0,-4 0 0 16,-9 0-1-16,12 0 1 15,-12 0 0-15,16 5 0 0,-16-5-1 16,7 7 1-16,-7-7 1 15,12 5-1-15,-12-5 0 16,13 6 0-16,-13-6 0 16,12 1 0-16,-12-1 0 0,11 4 0 15,-11-4 0-15,0 0 1 16,0 0-1-16,6-5 1 16,-3-6 0-16,-3 2 0 15,3-11-1-15,-1-2 1 16,-1-10-1-16,5-13 1 15,-6-2-1-15,4-10 1 0,3-7-1 16,-5-6 1-16,-2-5 1 16,0 2-1-16,0-4 0 15,0 0 1-15,0 3-1 16,0 2 2-16,-5 0-2 0,-3 0 2 16,2 8-1-16,0 2 0 15,-1 9 0-15,-1 6 1 0,-2 11-1 16,3 3 0-16,0 11 0 15,1 5-1-15,1 9 0 16,5 8-2-16,-7-9-3 16,7 9-9-16,0 0-29 15,0 0-42-15,0 0-2 0</inkml:trace>
  <inkml:trace contextRef="#ctx0" brushRef="#br0" timeOffset="8898.2888">3814 9414 308 0,'0'0'10'0,"0"0"5"16,7-8 2-16,-7 8 3 15,8-7 3-15,-8 7 0 16,5-10 1-16,-5 10 2 16,0 0-10-16,7-13-4 0,-7 13-3 15,0 0-3-15,0 0-4 16,0 0-2-16,0 13 0 16,0 1 0-16,0 1 0 15,-2 7 0-15,2 0 0 16,-4 5 0-16,4 3 0 0,-1-2 0 15,1-1 0-15,0-2 0 16,-3-2 0-16,3-4 0 16,-2-7 0-16,2 0 0 15,0-12 0-15,0 13 0 16,0-13 0-16,0 0 0 0,0 0 0 16,0-14 0-16,0 1 0 15,0-2 0-15,0-2 0 16,0-3 0-16,-4-3 0 0,4 1 0 15,-2 3 0-15,0 2 0 16,2 2 0-16,-3 0 0 16,0 7 0-16,3 8 0 0,-1-12 0 15,1 12 0-15,0 0 0 16,0 0 0-16,-5 15 0 16,5 0 0-16,-4 2 0 15,4 5 0-15,-1 2 0 16,1 5 0-16,0-8 0 15,0 2 0-15,-2-6 0 0,2 0 0 16,0-7 0-16,0 0 0 16,0-10 0-16,0 0 0 15,0 0 0-15,-3-7 0 16,3-10 0-16,-3-6 0 0,3-7 0 16,-3-2 0-16,1 0 0 15,2 0 0-15,-2 5 0 0,2-1 0 16,0 13 0-16,-4 3 0 15,4 12 0-15,0 0 0 16,0 0 0-16,-1 10 0 16,1 4 0-16,0 4 0 15,0 2 0-15,0 4 0 0,0-1 0 16,1-1 0-16,3 1 0 16,-2-6 0-16,0-4 0 15,1-4 0-15,-3-9 0 0,3 8 0 16,-3-8-4-16,0 0-57 15,0 0-30-15,3-8-1 16</inkml:trace>
  <inkml:trace contextRef="#ctx0" brushRef="#br0" timeOffset="10049.0677">3802 8878 383 0,'0'0'7'16,"0"0"4"-16,0-9 1 0,0 9 3 15,-3-11 1-15,3 11 0 16,-3-13 2-16,3 13-2 16,-3-9-5-16,3 9-5 0,0 0-6 15,-8 9 0-15,7 6 0 16,-2 3 0-16,1 5 0 15,0 1 0-15,-1 6 0 16,1 0 0-16,2-3 0 16,0 0 0-16,0-5 0 15,0 2 0-15,0-10 0 0,0-2 0 16,2-5 0-16,-2-7 0 16,0 0 0-16,0 0 0 15,0 0 0-15,3-9 0 16,-3-6 0-16,0-5 0 0,0-3 0 15,0 1 0-15,-3-2 0 16,1 1 0-16,2 4 0 16,-3 3 0-16,1 4 0 0,2 12 0 15,0-15 0-15,0 15 0 16,0 0 0-16,0 0 0 16,0 8 0-16,0 4 0 15,2 0 0-15,1 3 0 16,2 3 0-16,-3-3 0 0,3-1 0 15,-5 1 0-15,1-5 0 16,-1-10 0-16,4 8 0 16,-4-8 0-16,0-6 0 15,0-6 0-15,-4-7 0 0,3 2 0 16,1-6 0-16,-5 0 0 16,3 1 0-16,2 5 0 15,-3 2 0-15,3 15 0 16,-2-10 0-16,2 10 0 0,-3 10 0 15,3 7 0-15,0-2 0 16,5 7 0-16,-2 1-17 16,9-12-65-16,-2 13-6 0</inkml:trace>
  <inkml:trace contextRef="#ctx0" brushRef="#br0" timeOffset="11513.4147">4273 9552 330 0,'0'0'9'0,"0"0"4"16,0 0 3-16,0-8 3 16,0 8 0-16,0 0 1 0,0 0 1 15,0-12 1-15,0 12-9 16,0 0-3-16,0 0-4 16,0 0-1-16,0 0-2 15,0 0 0-15,0 8-1 0,3 1-2 16,-2 3 0-16,4 8 0 15,-3 1 0-15,-2 3 0 16,0-1 0-16,0 1 0 0,0 0 0 16,0-3 0-16,0-4 0 15,0-2 0-15,0-5 0 16,0-1 0-16,0-9 0 16,0 0 0-16,0 0 0 15,0 0 0-15,0 0 0 0,2-4-10 16,8-4-20-16,8-2-56 15,-6 1-3-15</inkml:trace>
  <inkml:trace contextRef="#ctx0" brushRef="#br0" timeOffset="14009.1503">3193 8940 282 0,'0'0'8'16,"0"0"6"-16,0 0 3 15,0 0 3-15,-6-12 1 0,6 12 4 16,0 0-1-16,-5-10 1 16,5 10-7-16,0 0-5 15,0 0-4-15,-12-5-2 16,12 5-2-16,-10 0-1 0,10 0-2 16,-15 15 0-16,5-3-1 15,2 3 0-15,-2 5 0 16,1 2-1-16,2 0 1 15,4 0-1-15,0 4 1 16,3-2-1-16,3-4 0 0,2-3 0 16,7 0 1-16,6-6-1 15,-1-4 1-15,3-2 0 16,5-5 1-16,0-3 1 0,-2-5-1 16,3-1-2-16,-3-6 0 15,-3-2 0-15,-6 0 0 16,-4-5 0-16,-2-2 0 15,-8 3 0-15,0-4 0 16,-8 5 0-16,-11 0 0 16,1 5 0-16,-5 3 0 0,-3 4 0 15,1 4 0-15,0 4 0 16,0 2 0-16,5 8 0 16,3-1 0-16,1 6 0 0,4 3 0 15,5-3 0-15,2 0-9 16,5 0-48-16,10-1-32 15,4-6-1-15</inkml:trace>
  <inkml:trace contextRef="#ctx0" brushRef="#br0" timeOffset="16449.9471">2414 16251 0 0,'30'3'4'15,"22"4"2"-15,13-2 0 16,11-1 0-16,16 4-1 0,20-8 1 16,15 3 0-16,13-3-2 15,11 0-3-15,13 0-6 16,6 2-7-16,9 1-15 16</inkml:trace>
  <inkml:trace contextRef="#ctx0" brushRef="#br0" timeOffset="16782.4595">8492 16426 69 0,'0'0'1'0,"11"0"2"16,-11 0-1-16,14 0 0 0,-4 0 2 15,-10 0 2-15,15 3 1 16,-15-3 1-16,11 0 0 0,-11 0-4 15,0 0-16-15,0 0-25 16,-13 7-8-16</inkml:trace>
  <inkml:trace contextRef="#ctx0" brushRef="#br0" timeOffset="17389.5032">2750 16163 146 0,'0'0'0'0,"0"0"-4"15,0 0 0-15,0 0 0 0,0 0-2 16,0 0 1 0,9 8 2-16,9 0 0 15,10 4 2-15,16 1 5 0,16 1 3 16,31 1 2-16,29-7 3 16,40-1 2-16,24-4 1 15,37-3 0-15,25-10-1 0,15 2-1 16,20-2-1-16,-6 0-2 15,-3 5-2-15,-6 3-3 0,-11 4-1 16,-13 8 1-16,-6 2-3 16,-5 1 0-16,-2-1 0 15,-4 1-1-15,-1-3 0 16,-5-1 0-16,-7-1 0 16,-12-3-2-16,-12 0-1 0,-20 0-4 15,-16-3-2-15,-23 1-4 16,-22 2-1-16,-27-3-7 15,-19 5-43-15,-25-7-4 0</inkml:trace>
  <inkml:trace contextRef="#ctx0" brushRef="#br0" timeOffset="23009.7325">4408 12071 61 0,'0'0'2'0,"0"0"-1"16,0 0 3-16,0 0 1 15,0 0 0-15,-15 0 1 0,15 0 1 16,-15 8 2-16,15-8-1 15,-13 9-1-15,8 1 1 16,2 1 0-16,-1 1 2 16,2 3-1-16,-3 4-1 0,5-2 3 15,-2 9-2 1,-2 4-1-16,1-6 0 0,3 5-1 16,0-3-1-16,0 4 0 15,0-6 0-15,0 6-1 0,0-7 0 16,-2 1 0-16,0-2 1 15,2 1-3-15,-2-1 1 16,-2 0 0-16,3-2-1 0,-4-1-1 16,3 4 0-16,-1-5-1 15,3 4 0-15,-2-2 1 16,2-1 0-16,0-2 1 16,0 3-1-16,0-4 2 15,-4 4 1-15,1-3 0 16,2 0 0-16,-4 0 0 0,1 3 0 15,3 2-1-15,-4-2 1 16,3 2-2-16,-1-2-1 16,3 3 0-16,0-6-1 15,0 2 0-15,0-1-1 0,3-1 1 16,-1 1-1-16,1 0 1 16,-3-1 0-16,2 2 1 15,-2 1-1-15,0-1 1 16,0-1-1-16,0 2 0 0,-2 0 0 15,2-3-1-15,-3 3 1 16,3-6-1-16,0 4 0 0,0 0 0 16,0-1 0-16,0-2 1 15,0 2-1-15,0 0 1 16,0 0 0-16,0 1 0 16,0 2 0-16,0 0 1 0,0-1 0 15,0 1 0-15,0 1 1 16,0 6 0-1,0-3 0-15,0 0 0 16,0-4 0-16,0 6-1 0,0-7 1 16,3 6 0-16,-1-5 1 15,-2-6 0-15,0 7-1 16,0-4 1-16,0 3 0 16,0-3 1-16,0 3-2 15,0-2 0-15,0-1-2 16,0 0 1-16,0 3-1 0,0-3 0 15,0 0 0-15,0 4 0 16,0-5 0-16,0 4 0 0,0 1 1 16,0-5-1-16,0 4 0 15,0 1 0-15,0-4 0 16,0 0 0-16,0 2 0 0,0 1-1 16,0-4 1-16,0 4-1 15,0-1-1-15,0 1 1 16,0 2 0-16,0 1 0 15,0-3-1-15,0-1 1 16,0 3-1-16,0-3 2 16,0 2-1-16,1-4 0 15,3 3 1-15,-4-5-1 0,2 2 0 16,2 0 0-16,-1-2 0 16,1 1 1-16,-2 1-1 15,3-2 0-15,-3 2 1 0,1-2-1 16,-2-1 0-16,3 2 1 15,-2-2-1-15,-2 1 1 16,2-5-1-16,-2 3 0 0,2-1 1 16,-2-2-1-16,0-1 0 15,0 2 1-15,0-5-1 16,0 8 0-16,0-4 1 16,0-1 0-16,0 4 0 0,-2-1 0 15,-2 1 0-15,-4-1 1 16,4 3-1-16,-5-3 1 15,2-1-1-15,0-2 0 16,0-1 0-16,7-8 0 16,-13 17-1-16,6-10 1 15,-1 3-1-15,-1 0 1 0,-4 0 0 16,3 3-1-16,-1-4 1 16,-1 2-1-16,-2-2 1 15,1-1 0-15,-1-1 0 0,3 0 1 16,-1-2-2-16,0 0 1 15,-4-3-1-15,4 4 2 16,-1-4-1-16,4 1-1 0,-5-1 1 16,4 0 0-16,2-2-1 15,-4 2 1-15,2-2-1 16,2 3 0-16,0 0 1 16,-2-3-1-16,-2 2 0 0,-1 1-1 15,3 1 2-15,-2-4-2 16,-1 3 1-16,1 0 0 15,-3 0 0-15,3-1 0 16,-6 0 0-16,8 3 0 16,-2-5 0-16,2 3 0 15,0-1 0-15,0 1 0 16,10-3 0-16,-8 3-1 0,8-3 1 16,0 0 0-16,-9 4-1 15,9-4 1-15,-10 3 0 0,10-3 0 16,-13 10-1-16,13-10 1 15,-17 12 0-15,6-7-1 16,2 4 0-16,2-1 0 16,-3 1 0-16,2 2 1 0,1-1-2 15,2 2 1-15,0 1 0 16,3-1 0-16,-1 3 1 16,1-1-1-16,2 2 0 15,0 3 1-15,0 1 0 0,-6 3 0 16,4-1 0-16,-3-1 0 15,0 5 0-15,3-3 0 16,-3-1 0-16,0-1-1 16,-1-3 0-16,6 0 0 15,-2-1 1-15,2 3-1 0,0-3 2 16,0-3-2-16,0 4 2 16,2-4-1-16,1 4 1 15,-3 0 0-15,0-5-1 0,3 1 1 16,-3-2-1-16,0 1 0 15,0-3 0-15,0 2 0 16,0 0 0-16,2-1 0 0,-2 1 0 16,0 3 0-16,3-3 0 15,-3 0 0-15,0 3 0 16,2 0 0-16,-2-3 0 16,0 1-1-16,3-1 1 15,-3-2-1-15,2-3 0 0,-2-7 1 16,5 13-1-16,-5-13 1 15,7 10-1-15,-7-10 0 16,13 9 1-16,-13-9 0 16,12 11 0-16,-12-11 0 15,13 12 0-15,-13-12 0 0,17 13 0 16,-10-6 0-16,4 0 0 16,1 1-1-16,0-3 1 15,3 0 0-15,3 2 0 16,-2-2 0-16,5 0-1 0,-4 2 0 15,1-4 1-15,2 5-1 16,2-4 0-16,-7 1 1 0,4 0 0 16,0 3-1-16,3-3 1 15,0 0 1-15,2 0-1 16,4 0 0-16,-4 0 0 16,6-1 0-16,-2-1 0 15,4 2 0-15,-4 0 0 0,2 0 0 16,-5-3 0-16,0 3 0 15,-2-2 0-15,-3 2 0 16,-1-3 0-16,0-2 0 16,1 0 0-16,1 0 0 15,-2 0 0-15,3 0 0 0,1 0 0 16,-1-5 0-16,3 3-1 16,2-4 2-16,1 4-1 15,-2-3 0-15,3 1 0 16,0-1 1-16,1-1-1 0,-2 2 0 15,4 1 0-15,-7 1 0 16,4-3 0-16,-4 3 0 16,-1-1 0-16,2 1-1 0,-3 2 1 15,-1-3 0-15,0 3 0 16,0-3 0-16,-1 3 0 16,-2-2 0-16,1-1 0 15,0 3 0-15,2-3 0 0,-4 3 0 16,2 0 0-16,-1 0 0 15,-1-2 0-15,-1 2 0 16,1 0 0-16,2 0 0 16,-3 0 1-16,1 0-1 15,-1 0 0-15,3 0 0 0,-2 0 0 16,1 0 1-16,1-2-1 16,-4 2 0-16,3-3 0 15,-4 0 0-15,0 1-1 16,-1-1 1-16,-1 3 0 0,-1-1 0 15,1-2 0-15,-3-2 1 16,2 2-1-16,1-1 1 16,-4-1-1-16,2-3 0 0,1 1 1 15,-2 0 0-15,0-1-1 16,0 1 1-16,-1-1 0 16,2 1 0-16,-11 7 0 15,12-14 1-15,-12 14-1 0,14-21 0 16,-8 13 0-16,2-1 0 15,-1-2 0-15,-2 2-1 16,3-4 2-16,-4 4-2 16,4-2 0-16,-1 1 0 15,-3 1 1-15,3-3 0 0,0 1 0 16,-2 2-1-16,2-6 1 16,-3 2 0-16,5 1-1 15,-2-2 0-15,3 1 1 16,-6 0-1-16,5 3 1 0,-4-3 0 15,2 2 1-15,-5-1-1 16,3 1 1-16,-3-1-1 16,-2-3 0-16,0 0-1 0,0-2 1 15,3-1-1-15,-3 4 0 16,0-5 0-16,0 1 0 16,0 3 0-16,0-5 1 15,0 5 0-15,-3 0-1 0,-1-2 1 16,-1 5 0-16,0-4 0 15,0 4 0-15,-1-4 0 16,-1 2-1-16,2 2 1 16,0-2-1-16,-2-1 0 15,1-1 0-15,1 3 1 0,1-1-1 16,-1 2 0-16,0-1 1 16,0 6-1-16,3-3 1 15,-4 0-1-15,3 3 1 16,-1-3-1-16,4 10 1 15,-12-17-1-15,5 7-1 0,-1 2 1 16,-1-2-1-16,1 3 1 16,-1-1-1-16,0-2 0 0,2 3 1 15,-3 0 0-15,2 2-1 16,1-3 1-16,-3 1 0 16,-2-1 0-16,4 3 0 15,-2-2 0-15,0 1 0 0,0-1-1 16,-2-1 1-16,-1 2 0 15,1-2 0-15,-1 1 0 16,1-1-1-16,0 4 1 16,1-2-1-16,-1 2 1 15,3-1-1-15,-2 0 1 16,4 0 0-16,-3 3 0 0,1-1-1 16,9 3 2-16,-16-5-2 15,2 2 2-15,14 3-1 16,-13-7 0-16,3 5 1 0,-1-7-1 15,2 8 1-15,-3-5-1 16,1 1 1-16,4 0-1 16,-3 3 0-16,10 2 0 15,-13-7 0-15,13 7 0 0,-9-3 0 16,9 3 0-16,0 0 0 16,-12-7 0-16,12 7 0 15,0 0 0-15,-13-10-1 0,13 10 1 16,-12-10 0-16,12 10 0 15,-16-10 0-15,16 10 0 16,-17-12 0-16,17 12 0 16,-16-18 0-16,16 18 0 15,-11-15 0-15,11 15 0 16,-13-14 0-16,7 3-1 0,2 4 1 16,-2-3 0-16,5 0 0 15,-4 1 0-15,-1-3 0 16,4-1 0-16,-5 0-1 15,4 3 1-15,-1-2 0 0,-1 0 0 16,-1 2 0-16,4-3-1 16,-1 1 1-16,1 3-1 0,-2-4 1 15,3 0-1-15,1 1 1 16,0-1 0-16,0 1-1 16,0 0 1-16,0-3 0 15,0 1 0-15,0-4 0 0,0 3 0 16,0 0 0-16,0 0 0 15,0 0 0-15,0-2-1 16,0 2 1-16,0 1-1 16,0-4 1-16,0 0 0 15,0 1 0-15,0-2 1 16,1-4 0-16,-1 1 0 0,4-1 0 16,-4 1 0-16,0-3 0 15,0 0-1-15,-4 3 0 16,3-3 0-16,-4 1 0 15,3 1-1-15,-1-1 1 0,1 4-1 16,-3-5 0-16,2 5 1 16,3-5-1-16,0 3 0 0,0-3 1 15,0 4-1-15,0-8 0 16,0 5 0-16,0-3 0 16,0 0 1-16,0-1-1 15,-3 1 0-15,3 0 1 16,-2 3 0-16,2-2-1 0,-5 4 1 15,3-3 0-15,-1 6 0 16,1-7 0-16,0 2 0 16,-1 1 1-16,1-1-1 15,2-3 0-15,0-1 0 0,0 1 1 16,0 3-1-16,0-7 1 16,0 4 0-16,0 0 0 15,0 0-1-15,0 0 1 16,0-1-1-16,0 4 1 15,0-3-1-15,-3 0 1 0,0 1-1 16,1-1 0-16,-1 3 0 16,1-2 1-16,2-1-1 0,0 5 0 15,0-2 0-15,0-1 0 16,0 1 0-16,0 5 2 16,0 2-1-16,2 0 0 15,-2-1 0-15,3 3 1 0,-3 0-1 16,0 0 1-16,0 3-2 15,0 0 1-15,-3 0 0 16,3-3 0-16,-2 3-1 16,2 1 0-16,0-1 1 15,0 0-1-15,0-1 1 0,-3 1-1 16,3 0 1-16,0-1 0 16,0 1 0-16,-2-4 1 15,2 4-2-15,0-2 1 16,-3-1 0-16,1 2-1 15,0-1 1-15,2-4-1 0,-3 4 0 16,1-2 0-16,-1 2 0 16,1-1 1-16,2 2-1 0,0-1 0 15,0 3 1-15,0-1-1 16,-3 3 1-16,3-2-1 16,0 1 1-16,-3 1-1 15,3-2 1-15,0 2-1 0,-2 1 1 16,2 8-1-16,0-14 0 15,0 14 1-15,0-15-1 16,0 15 0-16,-3-13 1 16,3 13-1-16,-2-10 0 15,2 10 0-15,0-15 1 0,0 15-1 16,-2-12 0-16,2 12 0 16,-3-15 0-16,3 15 0 15,-2-15 0-15,2 15 0 16,-5-12 1-16,5 12-1 15,-8-12 0-15,8 12 0 0,-8-13 0 16,8 13 0-16,-9-13 0 16,9 13 0-16,-15-9 0 0,15 9 0 15,-20-11-1-15,7 7 1 16,-1 1-1-16,1 1 1 16,-3 2-1-16,-4 0 1 15,2 0-1-15,-2 0 1 0,-3 0 0 16,4 0 0-16,-6 0 0 15,0 2 0-15,0-2 0 16,-3 0 0-16,0 0 0 16,1 0 0-16,1 0 0 15,1 0 0-15,0 0 0 0,5 0 0 16,0 0 0-16,5 3-1 16,5-3 1-16,10 0-1 15,-10 7 0-15,10-7-4 16,0 20-14-16,10 5-58 15,10-12-5-15</inkml:trace>
  <inkml:trace contextRef="#ctx0" brushRef="#br0" timeOffset="37127.6751">4408 12429 63 0,'0'0'1'0,"-8"-13"2"16,3 3 3-16,3 0 2 15,-4-3 5-15,6-2 2 0,-4 1 3 16,2-1 2-16,2 2 2 16,0 4-1-16,0 9-2 15,0-15-3-15,0 15-2 16,-3-13-3-16,3 0-4 0,0 1 0 15,0-2-4-15,0-1 0 16,0-5-1-16,0 3 0 16,3-3 1-16,-1 2-1 15,2 6 0-15,2 0 0 16,-2 2 0-16,-4 10-1 0,11-12 0 16,-11 12 0-16,10-8 0 15,-10 8 2-15,18-8-2 16,-9 1 2-16,8-4 0 15,1 2 1-15,2-3-1 0,-5-3 0 16,5 3 0-16,-3-1 0 16,-1 6-1-16,-3 0 0 15,0 4 1-15,-3 1-1 16,0 2 0-16,3 0 0 0,-6 0 0 16,6 2-1-16,-1-2 1 15,-3 0 0-15,7 0 0 16,-4-2 0-16,1-4-1 0,1-1 1 15,-2 4 0-15,-1-5 0 16,1 7-1-16,-12 1 0 16,16 0 0-16,-16 0 0 15,14 0 0-15,-14 0 0 0,15 1-1 16,-5 3 1 0,2-2 0-16,1 0-1 0,-2 1 0 15,5-3 1-15,-3 3-1 16,-4 0 0-16,4-2 0 15,-4 2 0-15,-9-3 1 16,14 8-1-16,-14-8 0 0,12 9 1 16,-12-9 0-16,12 13-1 15,-12-13 1-15,13 12 0 0,-13-12-1 16,14 20 0-16,-8-8 0 16,4 2 0-16,-6-2-1 15,4 0 0-15,-1 0-1 16,-1-2 1-16,1-3-1 0,0 3 1 15,-7-10-2-15,16 15 0 16,-16-15 0-16,12 17-1 16,-12-17 0-16,9 18-2 15,-6-8 0-15,5 4-2 0,-1 4 0 16,-2 2 0-16,4 1-2 16,-7 0 2-16,7 2 0 15,-4-4 2-15,5 1-1 16,-8-5 3-16,0-1 1 15,0-1 2-15,2-3 1 16,-1 3 0-16,-1-1 0 0,3 2 1 16,-5 3-1-16,2 3 0 15,1-3-3-15,-3 9-3 16,0-7-3-16,0 6-2 0,0-3-2 16,0 0-1-16,0-1 1 15,-5 3 0-15,5-7 1 16,-3 9 5-16,1-9 3 15,0 5 0-15,-1-2 3 0,3 5 2 16,-4 5-2-16,4-3-1 16,0 2-4-16,-2-5 1 15,2 10-1-15,0-12 0 0,0 10 1 16,-2-10-2-16,2 1-1 16,0-2 6-16,-7 2 3 15,4-4 0-15,-4 4 2 16,5-3-2-16,-9 2 3 15,9 3-3-15,-6-6 1 0,6 7 0 16,-3-1 0-16,3-3-2 16,-1 0 0-16,0 1 0 15,1-4 0-15,-1 1 1 0,1-3 0 16,2 5 0-16,-4-4 4 16,3 5 0-16,-1 4 2 15,-1-5 1-15,1 7 2 16,-1-3 0-16,1 1-1 0,-3 0-1 15,2 2-2-15,0-6-1 16,1-4-1-16,0 2-2 16,-1-2-1-16,1 1 0 0,-1-2-1 15,1 2 1 1,2-1 1-16,-5 1-1 0,3 0-1 16,-1 1 1-16,0 0 0 15,-2 4-1-15,3-6 1 16,-1 3-1-16,1-2 1 15,2 1-1-15,0-7 0 16,0 4 0-16,0-4 0 0,0 1 0 16,0 1 0-16,0-4-1 15,5 10 0-15,-3-7 0 16,3 9 1-16,1-4-1 0,-4 8 1 16,3-8-1-16,0 11-4 15,0-8-4-15,-3 4-18 16,3-1-22-16,8-3-7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1-04-04T08:48:56.75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8154 13614 239 0,'0'0'8'0,"0"0"7"16,0 0 4-16,7-7 2 16,-7 7 2-16,0 0 1 15,13-2 2-15,-13 2 0 16,0 0-8-16,0 0-5 0,0 0-4 15,10 12-1-15,-3 3-3 16,1 3-1-16,2 7 0 16,3-1-1-16,6 6 0 15,-1 0 0-15,1-1 0 0,4 1-1 16,-3-6 1-16,7-1 0 16,-2-5 0-16,0-1-1 15,4-5 1-15,-1-2-1 16,4-6 1-16,0 1-1 15,1-2-1-15,-3-3 1 16,-3-3-1-16,3-2 0 0,-5-2 0 16,0 0 1-16,-6-3-2 15,1 0 2-15,-3-2-1 16,-1 0 2-16,-4 1-3 16,-2-1 0-16,0-3 0 0,-3 3 0 15,1-1 0-15,-3-1 0 16,-3 2 0-16,1-3 0 0,2 1 0 15,-5 2 0-15,0 0 0 16,0 0 0-16,-3 2 0 16,-2-5 0-16,-2 5 0 15,-1-2 0-15,-2 0 0 0,-2-2 0 16,2 2 0-16,-3-3 0 16,2 3 0-16,0 3 0 15,-1-4 0-15,-1 4 0 16,6-2 0-16,0 2 0 15,-2-2 0-15,9 11 0 0,-9-15 0 16,9 15 0-16,-5-15 0 16,5 15 0-16,0-17 0 15,0 10 0-15,0-5 0 16,2 2 0-16,3-3 0 0,1-2 0 16,4 3 0-16,-1-3 0 15,3 0 0-15,-1 3 0 16,1 2 0-16,1 0 0 0,-1 3 0 15,3-1 0-15,0 1 0 16,3 5 0-16,-1-4 0 16,3 6 0-16,2-3 0 15,6 3 0-15,-4 0 0 0,6 0 0 16,0 0 0-16,-1 0 0 16,-1 0 0-16,-1-1 0 15,-2 1 0-15,-2-3 0 0,-6 0 0 16,-2 1 0-1,-3-1 0-15,-1-2 0 0,-11 5 0 16,12-15 0 0,-10 5 0-16,-2-2 0 0,0-2 0 15,-2-7 0-15,-3 2 0 16,-6 2 0-16,2-4 0 0,-3 2 0 16,-4 2 0-16,2 0 0 15,1 1 0-15,-4 3 0 16,2 1 0-16,-5 0 0 0,3 0 0 15,-4 0 0-15,2 2 0 16,-1-4 0-16,-3 2 0 16,4 3 0-16,-4-3 0 15,3 1 0-15,3-1 0 0,2 5 0 16,1-4 0-16,1 7 0 16,3-1 0-16,10 5 0 15,-10-7 0-15,10 7 0 16,0 0 0-16,0 0 0 15,0 0 0-15,0 0 0 0,-6-10 0 16,6 10 0-16,0-7 0 16,0 7 0-16,0-18 0 15,0 10 0-15,3-2 0 0,3-2 0 16,1 0 0-16,5 2 0 16,1-3 0-16,1 1 0 15,9 0 0-15,-3-2 0 0,2 5 0 16,3-1 0-16,2 3 0 15,-2 2 0-15,2-3 0 16,-1 6 0-16,-3-3 0 16,3 3 0-16,-6-3 0 15,-2 3 0-15,-6-1 0 0,0 1 0 16,-1-1 0-16,-11 3 0 16,7-12 0-16,-7 12 0 15,-3-15 0-15,-4 1 0 16,-6 2 0-16,1 0 0 0,-8 0 0 15,-1-3 0-15,-2 3 0 16,-5 0 0-16,3-1 0 16,-8 3 0-16,7 0 0 15,-2 0 0-15,1 3 0 0,4-1 0 16,1-2 0-16,7 6 0 16,1-4 0-16,3-1 0 15,4-2 0-15,7 11 0 0,-5-15 0 16,5 5 0-16,0 0 0 15,7 3 0-15,2-3 0 16,5 3 0-16,2-1 0 16,2 1 0-16,3-3 0 0,0 2 0 15,7 1 0-15,-3 2 0 16,2-2 0-16,3 5 0 16,-3-1 0-16,1 3 0 15,-3 0 0-15,0 0 0 16,-6 0 0-16,4 3 0 0,-3 2 0 15,2 4 0 1,-4 1-2-16,-3 5 2 0,4-3-1 16,-1 5 1-16,-1 3-1 15,3 1 1-15,-4-2 0 16,3-2 0-16,-1 1-1 0,-4-3 1 16,1-1 0-16,0-2 0 15,3-2 0-15,-6 1 1 0,2-6-1 16,2 0 0-16,-2-3 0 15,1 1 1-15,0-3-1 16,-2 0 0-16,0-5 1 16,4 0-1-16,-4-8 0 0,1 4 2 15,-2-7-2-15,3-1 0 16,0-3 0-16,-2 1 0 16,1-5 0-16,-4-2 0 15,3 1 0-15,-1 5 0 16,-1 0 0-16,-2 1 0 15,-1 4 0-15,-1 4 0 0,1 2 0 16,-8 9 0-16,10-12 0 16,-10 12 0-16,7-8 0 15,-7 8 0-15,13 0 0 16,-13 0 0-16,17 8 0 0,-4 4-2 16,-2 3 2-16,2 0-1 15,0 8 1-15,1 1 0 0,-1 0-1 16,-1 8 1-16,0 4 0 15,-1-5-1-15,-4 4 1 16,3 0 0-16,0-3 0 0,0-2 0 16,2-3-1-16,-1-4 1 15,1-4 0-15,3-1 0 16,-1-4 1-16,2-4-1 16,-4-2 0-16,2-3 1 15,2-5 0-15,2 0-1 0,-4 0 1 16,1-5 1-16,2-7-2 15,1-3 0-15,-4-5 0 16,4-5 0-16,-3 0 0 16,0-5 0-16,-3 1 0 15,-1 2 0-15,-2-4 0 16,3-1 0-16,-1 5 0 0,-5 0 0 16,7 0 0-16,0 2 0 15,-1 0 0-15,-1 4 0 0,6 1 0 16,-5 4 0-16,3 2 0 15,-3 3 0-15,1 4 0 16,-3 2 0-16,-3 3 0 16,4 2 0-16,-2 0 0 0,-1 2 0 15,2 8 0-15,0 3 0 16,-3 1-2-16,5 4 2 16,-1 4-1-16,-2 0 1 15,-2 6-1-15,2-2 1 0,-6 5 0 16,3-2 0-16,-3 1-1 15,-1 2 1-15,-2-5 0 16,2-5 0-16,1 1 0 16,-1-3 0-16,1-5 0 15,2-3 0-15,-5-12 0 16,15 12 1-16,-2-12 0 0,-1 0-1 16,1-2 1-16,6-5 1 15,-1-3-2-15,1-3 0 0,-1-2 0 16,1-3 0-16,2-1 0 15,-4-1 0-15,3-4 0 16,-5-1 0-16,4 0 0 16,-3-5 0-16,-2 3 0 0,-1-5 0 15,-1 2 0-15,-1-2 0 16,-2 2 0-16,-4 3 0 16,1 5 0-16,1 5 0 15,-3 2 0-15,-4 3 0 0,0 12 0 16,6-11 0-1,-6 11 0-15,0 0 0 0,0 0 0 16,14-5 0-16,-14 5 0 16,13 2 0-16,-6 7 0 15,3 0 0-15,0 6 0 16,3 4 0-16,-6 1 0 0,4 8 0 16,-4-1 0-16,-2 5 0 15,2 0-2-15,-2 2 2 0,0-3 0 16,3-4 0-16,-1 3 0 15,0-5 0-15,4-1 0 16,1-6 0-16,-3-3 2 0,4-1-2 16,-1-4 0-16,4-4 0 15,-2-1 0-15,2-5 0 16,-2-3 0-16,6-5 0 16,-3-7 0-16,1-2 0 15,0-2 0-15,1-1 0 0,-1-5 0 16,-1-1 0-16,-2 2 0 15,0 0 0-15,-2 0 0 16,-1 0 0-16,-5 4 0 16,-1 1 0-16,-4 2 0 15,0-1 0-15,1 4 0 0,-3 1 0 16,1 2 0-16,-1-1 0 16,4 3 0-16,-2 1 0 15,3 0 0-15,0-1 0 16,-1 2 0-16,6-6 0 0,1 4 0 15,-2-2 0-15,4-1 0 16,-1 1 0-16,3-3 0 0,-2-1 0 16,2-2 0-16,-5 0 0 15,-1-1 0-15,0-5 0 16,-2 2 0-16,-5 1 0 16,-2-2 0-16,-2-2 0 0,-8 3 0 15,2 1 0-15,-7 5 0 16,-2-2 0-16,-2 5 0 15,-2-1 0-15,1 2 0 16,3 2 0-16,-3 2 0 16,6 2 0-16,1 0 0 15,3 2 0-15,10 3 0 0,-15-3 0 16,15 3 0-16,0 0 0 16,0 0 0-16,0 0 0 15,0 0 0-15,0-9 0 0,0 9 0 16,15-12 0-16,-3 5 0 15,6-4 0-15,-1 2 0 16,5-9 0-16,3 3 0 16,-2 3 0-16,-1-3 0 0,0 0 0 15,-4 3 0-15,-6-3 0 16,1 6 0-16,-6-4 0 16,0 0 0-16,-4 1 0 0,-1-3 0 15,-2 0 0-15,0-2 0 16,-5 2 0-16,1-2 0 15,-1 1 0-15,-3-1 0 16,-2 3 0-16,0 1 0 16,-3 1 0-16,4 0 0 0,-6 0 0 15,-5 1 0-15,2-2 0 16,-1 1 0-16,-1 2 0 16,0 1 0-16,3 1 0 15,-1 3 0-15,8-2 0 0,1 4 0 16,9 3 0-16,-11-5 0 15,11 5 0-15,0 0 0 16,0 0 0-16,5-9 0 16,-5 9 0-16,18-18 0 0,-4 6 0 15,4-3 0-15,5-3 0 16,4-2 0-16,1 1 0 16,1 1 0-16,1-2 0 0,-3 3 0 15,-2-2 0-15,-7 7 0 16,-2-4 0-16,-5 1 0 15,-4 5 0-15,-7 1 0 16,0-4 0-16,-7 3 0 16,-6 0 0-16,-4 1 0 15,2-2 0-15,-5 2 0 0,-5 1 0 16,3-1 0-16,-1 3 0 16,-3-1 0-16,10 2 0 15,-4-3 0-15,3 3 0 0,-1 0 0 16,9 3 0-16,-2-4 0 15,11 6 0-15,-12-9 0 16,12 9 0-16,-5-12 0 16,5 2 0-16,0 0 0 0,0 0 0 15,3-2 0-15,2-1 0 16,4 0 0-16,-1 1 0 16,4-3-2-16,0 4 1 15,4-2-1-15,-2-2 1 0,-1 3 0 16,-1-1 1-16,1 3 0 15,-5-5 1-15,-1 0 0 16,-5-2-1-16,-2 0 1 16,-2 0-1-16,-8-4 0 15,-4 1 0-15,1 1 0 0,-5-1 0 16,-4 3-1-16,0-1 1 16,-1 3 0-16,4 0 0 15,-2 4 0-15,1 1 0 0,6 0 0 16,1 2 0-16,3 1 1 15,10 7-1-15,-14-8 0 16,14 8 0-16,0 0 0 0,0-6 0 16,0 6-1-16,5-17 0 15,4 8 0-15,7-1 0 16,-2-3 0-16,9-1 0 16,-1-3 1-16,5 0 0 15,0-1 1-15,-2 3-1 0,0 0 1 16,-9 0 0-16,1-2 0 15,-8 0-1-15,-1 0 0 16,-8-1-1-16,-5 1 0 16,-7-3 0-16,-5 0 0 0,1 3 0 15,-9-3-1-15,3 2 2 16,-2 3-1-16,3 1 1 16,1 2 0-16,3 2 0 0,4-1 0 15,4 5 1-15,9 6-1 16,-12-18 0-16,8 6 0 15,4-3 0-15,0-3-1 16,6-4 1-16,1-3 0 0,5-5 0 16,1-2 0-16,2-2 1 15,0 2-1-15,0 1 1 16,-2 7-1-16,-5-1 1 16,0 11-1-16,0-2 0 0,-8 16-1 15,2-12 0-15,-2 12 0 16,0 0 0-16,18-5 1 15,-6 2-1-15,3 1 0 16,8-1 1-16,-1-1-1 16,5-2 1-16,5 6 0 0,-2-2 0 15,-5 2-1-15,0 5 0 16,-5 5 0-16,-3 0-1 16,-4 8 1-16,-1 1 0 15,-2 4 0-15,-2-1 1 0,-4 0-1 16,2 0 1-16,-2-2 0 15,1-5 0-15,4-5 0 0,0-5 0 16,1-5 0-16,5-3 1 16,0-9-1-16,2-5 1 15,0-5 0-15,1-6 0 16,5 1 0-16,-9 0-1 16,4-1 1-16,-6 8-1 0,1 1 0 15,-7 7 0-15,2 2-1 16,-8 10-1-16,11-6-4 15,-11 6-6-15,24 16-13 16,-14 3-57-16,10 1-2 16</inkml:trace>
  <inkml:trace contextRef="#ctx0" brushRef="#br0" timeOffset="4792.0251">5020 11450 219 0,'0'0'4'16,"0"0"4"-16,0 0 2 0,0 0 4 15,-11-8 2-15,11 8 2 16,0 0 1-16,0 0 1 16,0 0-5-16,0 0-4 15,0 0-2-15,0 0-2 0,-2 9-3 16,2 4-3-16,0 3 0 15,0 4-2-15,0 1 1 16,2 6 0-16,1 3 1 16,2 0-1-16,0 0 1 0,5 4-1 15,-6-1 1-15,7 1 0 16,-6 3 0-16,2-1 2 16,0 0-1-16,-2 2 0 15,1-1 1-15,-4 0 1 16,3 0-1-16,-3-2 0 0,1-1 0 15,-2 1 0-15,7-5-1 16,-2 7 0-16,-1-4 0 0,2-1-1 16,1-1 1-16,-4 1 0 15,5 6-1-15,-7-6 1 16,3 5 0-16,-5-2 0 16,2-5-1-16,1 5 0 0,-2-1 0 15,2-2-1 1,0-2 1-16,-1 0-1 0,0-3-1 15,2-3 1-15,-2 7 0 16,1-7 0-16,2-1 0 16,-3 1 0-16,0 3 1 15,0-2 0-15,1 5-1 16,0-5 1-16,-1-1 0 0,0 4 0 16,2-3 0-16,-2-1-1 15,1-2 0-15,-1 1-1 0,0 0 1 16,1-1 0-16,2-2 0 15,-1-1-1-15,-1 1 1 16,5-2 0-16,-3 1 0 0,0 1 0 16,-1-3 0-16,4 0 0 15,-2 7 0-15,-2-5 1 16,1 1-2-16,2-1 1 16,-4 1 1-16,4-2-2 0,-1 2 1 15,-1-3 0-15,-3-3 0 16,5 3 0-16,-2-3 0 15,0 1 0-15,3 0 0 16,-1-1 0-16,-2 1 0 16,5 2 0-16,-2 0 0 15,-1 0 0-15,-1 1 0 0,4-3 0 16,-1 0 0-16,-2 0 0 16,1-1 1-16,-2 4-1 15,3-9-1-15,2 7 2 16,-1-3-1-16,6-4 0 0,-4 4 0 15,6-4 0-15,-1 1 1 16,3 0-1-16,-2 0 1 0,-1 0-1 16,3 0 0-16,-2 0 0 15,-3 0 1-15,4 0-1 16,1-3 0-16,1 0 1 16,3 1-1-16,1-6 2 15,-1 1-2-15,3-1 0 16,1-2 0-16,-1 0 0 0,3 0-2 15,-5 0 2-15,3-2 0 16,-1-1 0 0,0 1 0-16,1-1 2 0,2 3-2 15,-6-2 0-15,6-1 0 16,-3 1 0-16,3 2 0 0,-3-2 0 16,1 2 0-16,-1 0 0 15,1 0 0-15,-3 0 0 16,5 0 0-16,-4 0 0 0,4-3 0 15,-3 3 0-15,1 0 0 16,4 0 0-16,-2 0 0 16,0 0 0-16,0 0 0 0,-1 0 0 15,4 0 0-15,-3 3 0 16,2-3 0-16,-1 0 0 16,6 0 1-16,-3-3-1 15,1 1 0-15,2-3 0 16,0-2 0-16,-2 2 0 0,-2-1 0 15,-3 2-1-15,0-1 1 16,-7 2 0-16,-2 1 0 16,-1 2 0-16,-3-4 0 15,-4 4 0-15,1 0 0 16,-4-2 0-16,3 0 0 0,-1-1 1 16,-1 3-1-16,1-2 0 15,0-1 0-15,-5 1 0 16,4 2 0-16,-3-3 0 0,3 0 0 15,-3 3 0-15,3-1 0 16,0-2 1-16,2 3-1 16,-4-3 0-16,4-2 0 0,2 3 0 15,0 0 1-15,2-3-1 16,3 0 0-16,1 0 0 16,-5 0 0-16,5 2 0 15,-1-1 0-15,0 1 0 16,2-2 0-16,-5 1 0 0,0 1 0 15,4 1 1-15,-5-1-1 16,2-2 0-16,1 0 0 16,4 3 0-16,-3-1 0 15,3-3 0-15,1 4 0 16,1-1 0-16,0-1 0 0,3 1 0 16,-1-2 0-16,-2 2 0 15,2-1 0-15,1 1 0 16,-4-2 0-16,1 3 0 0,-2-1 0 15,2 1 0-15,-6 2 0 16,1-2 0-16,0-1 0 16,-3 3 0-16,1 0 0 15,-4 0 0-15,2-2 0 0,-2 2 1 16,-1-3-1-16,2 3 0 16,-2 0 0-16,1-2 0 15,2 2 0-15,-2 0 0 0,1-2 1 16,2 2-1-16,0 0 0 15,1 0 0-15,-3-3-1 16,0 3 0-16,0-3-1 16,1 3-4-16,-2-2-5 15,2 2-12-15,3 2-46 16,3-2-12-16</inkml:trace>
  <inkml:trace contextRef="#ctx0" brushRef="#br0" timeOffset="5762.9087">8112 13609 263 0,'0'0'5'0,"0"0"4"16,0 0 1-16,0 0 3 16,0 0 3-16,-13-9 2 0,13 9-3 15,0 0 1-15,0 0-3 16,0 0-2-16,0 0-2 0,16 7-2 15,6 3-3-15,7-1-1 16,8 5 3-16,6-8-1 16,7 7 1-16,2-5-1 15,5-3-1-15,0-1 1 16,0-4-1-16,3 0 0 0,-3-1 0 16,3-2-1-16,-1-5 0 15,-1 1-2-15,-3-4 1 16,-1 5-1-16,-4-2-1 15,0-2 1-15,-11 2 0 16,-4 1-1-16,-7 0 1 0,-6 0 0 16,-3 1 0-16,-3-1 1 15,-9 2-1-15,-7 5 0 16,13-9 1-16,-13 9-1 0,12-15 0 16,-12 15-1-16,12-15 2 15,-12 15-1-15,12-14 0 16,-12 14 0-16,11-12 0 15,-11 12 1-15,2-14-1 0,-2 14 0 16,0-13 0-16,0 13 0 16,0-9-1-16,0 9 1 15,0 0-1-15,-7-10 0 16,7 10 0-16,0 0-1 0,0 0 1 16,0 0-1-16,0 0-1 15,0 0-2-15,0 0-2 16,0 0-3-16,0 0-6 15,-10 0-10-15,10 0-25 0,-2 10-33 16,-11-3-6 0</inkml:trace>
  <inkml:trace contextRef="#ctx0" brushRef="#br0" timeOffset="6627.9319">8793 13691 322 0,'0'0'4'15,"0"0"4"-15,0 0 3 16,0-7 2-16,0 7 1 16,0-12 2-16,0 2-1 0,0-6 2 15,7 2-4-15,-2-6-3 16,1 1-2-16,-2-3-2 15,1-3 0-15,0-3 0 16,0-1-1-16,-1-4-1 16,3-5 0-16,-3-1 0 15,1-2-1-15,-2-2-1 0,4 2 0 16,-3-5 0-16,5 4-1 16,-2 2 1-16,-2 6 0 15,2 1-1-15,-1 2 1 0,-1 3-1 16,-3-1-1-16,3 1 1 15,-3 4 0-15,1-4-1 0,-1 1 0 16,0 0 0-16,1 2 0 16,3 0 0-16,-4 6 1 15,3-3-1-15,0 4 0 16,0-2 1-16,-1 0-1 0,5 3 0 16,-5 0 0-16,6 2 0 15,0-2 0-15,0 2 0 16,5 1-1-16,2 2 1 15,0 3 0-15,8-1-1 16,3 2 1-16,2 1 0 16,4 0 0-16,3 2 0 0,5-3 0 15,3 6-1-15,3-1 1 16,1 2 0-16,4 1 0 16,-1 0 0-16,1 0 0 15,4-3 1-15,-3 3-1 0,6-3 0 16,2 1 0-16,2-2 0 15,6 2 0-15,2 0 1 0,0 0-1 16,3-4 0-16,-1 6 0 16,0-5-1-16,1 5 1 15,-2-3 0-15,-4 1 0 16,-2 2 0-16,-1 0 0 0,1 0 0 16,-3 0 0-16,-4 0 1 15,0 2-1-15,-6-2 0 16,-4 0 1-16,0 0-1 15,-6 0 0-15,0 0 0 16,-4 0 0-16,-5 0 0 0,2 0 0 16,-4 0 0-16,-3 0 0 15,-1 0 0-15,-4 0 0 16,0 0-1-16,-2 0 0 16,-6 0 0-16,-2-2-1 15,0 2 0-15,-5 0-2 0,-10 0-4 16,10-2-4-16,-10 2-1 15,0 0-4-15,0 0-10 16,10 0-41-16,-10 0-15 0</inkml:trace>
  <inkml:trace contextRef="#ctx0" brushRef="#br0" timeOffset="13767.3524">11118 12503 314 0,'0'0'7'0,"0"0"2"15,0 0 0-15,0 0 0 16,0 0 0-16,0 0 3 16,0 0 2-16,6-6 0 15,4 6-5-15,6 0-1 0,1 3 0 16,3-3 1-16,10 0 2 15,0-8-2-15,2-1 0 16,3-9-1-16,-1 1 0 0,3-10-1 16,-3-3 0-16,0-7-2 15,-4-3 0-15,2-2-2 16,-7-5 0-16,-5 0-1 16,0-2 1-16,-6 0-3 0,-3 3 0 15,-6 2 0-15,-3 1 0 16,-2 1 0-16,0 3 0 15,0-1 0-15,-2 0 0 16,2-4 0-16,0-1 0 16,-4 0 0-16,4-2 0 0,0 3 0 15,0-3 0-15,-1 5 0 16,-2 0 0-16,-1 2 0 16,0 3 0-16,-3-3 0 15,2 6 0-15,-1-2 0 0,0 4 0 16,0 1 0-16,2-2 0 15,-1-2 0-15,2 1 0 16,-1 2 0-16,1 0 0 0,1-6 0 16,-1 1 0-16,-2 0-3 15,2-5 1-15,1 4 1 16,-1 2 1-16,1-3 0 16,-1 1 0-16,-1 3 0 0,1 0 0 15,1 3 1-15,-3 3-1 16,2-6 0-16,0 2 0 15,3 1-1-15,-2-4 1 16,-1 0 0-16,3 2-1 16,0 0 1-16,0-2 0 0,-2 7-1 15,2-1 2-15,0 3-1 16,-2 4 0-16,-1 1 1 16,3 2-1-16,-2 4 1 15,2 0-1-15,-3 1 0 0,3 3 0 16,0-1 0-16,5 1-1 15,0 0 1-15,2 4-1 16,6-4 1-16,2 5-1 0,3-3 1 16,2 3-1-16,4-4 0 15,3 4 1-15,3-1 0 16,5 4-1-16,3-2 1 16,1 1 0-16,3 3 0 0,1-1 0 15,1 3 0-15,2 0 0 16,-5 3 0-16,1 2-1 15,1 3 1-15,-1-4 0 16,-2 4 0-16,2-4 0 16,-2 5 0-16,0-4 0 0,2-1 0 15,2 1 0-15,2-2 0 16,0 0 1-16,-3-1-1 16,4-2 0-16,-2 3 0 15,-3-1 1-15,1 0-1 0,-7-2 0 16,0 3 0-16,-2-3 0 15,1 0 1-15,-3 0-1 16,-2 0 0-16,6 0 0 0,-4 0 1 16,3-3-1-16,2-1 0 15,0 1 0-15,-3 1 1 16,4-4-1-16,-5 6 0 16,-1-2 0-16,-5 2-1 0,3 0 1 15,-8-3 0-15,0 3 0 16,1 0 0-16,0 0 0 15,-4 0 0-15,6 0 0 16,-2 0 1-16,-2 0-1 0,2 0 0 16,0 0 0-1,-3 0 0-15,-1 0 0 0,-1 0 0 16,-4 0 0-16,-1 0 0 16,-1 0 1-16,-2 0-1 15,1 0 0-15,1-3 1 0,-2 2 0 16,2-2-1-16,0-3 1 15,1 1-1-15,-1 1 0 0,6-1 1 16,-6-1-1-16,1 2 0 16,-2-1 2-16,-1 0-2 15,0 0 0-15,0 0 0 16,0 3 0-16,1-3 0 0,-6 0 0 16,7-2 0-16,-5-1 0 15,4 1 0-15,-4-3 0 16,3 0 0-16,-2-2 0 15,-1-2 0-15,0 2 0 16,-2-3 0-16,2 1 0 16,-1-4 0-16,1 3 0 0,-2-2 0 15,0-1 0 1,2 4 0-16,-1-1 0 0,-1 3 0 16,2-1 0-16,-2 1 0 15,0-3 0-15,1 3 0 0,-2-3 0 16,1 3 0-16,0-3 0 15,0-2 0-15,-3-1 0 16,3-2 0-16,-3 1 0 0,4-4 0 16,-1 4 0-16,-4-4 0 15,3 3 0-15,-2 1 0 16,1-4 0-16,-3 4 0 0,0-1 0 16,0-1 0-16,0 1 0 15,0-1 0-15,0-1 0 16,0-3 0-16,0 1 0 15,0-2 0-15,0-1 0 16,0 2 0-16,0-5 0 0,1 3 0 16,2-5 0-16,0-1 0 15,-1 1 0-15,4-3 0 16,0 1 0-16,-2-6 0 16,-2 3 0-16,2-3 0 15,-1 3 0-15,0 1 0 0,-3-2 0 16,0 1 0-16,0 3 0 15,0-2 0-15,0 0 0 16,0 4 0-16,0-6 0 0,0 4 0 16,2-1 0-16,-2 0 0 15,0-2 0-15,4 3 0 16,-4-2 0-16,0 0 0 0,0 0 0 16,0 2 0-16,0 2 0 15,-4-2 0-15,2 2 0 16,-1 3 0-16,-2-2 0 15,3 2 0-15,0-3 0 16,-3 6 0-16,2-2 0 0,1-2 0 16,-4 3 0-16,4 0 0 15,-1 0 0-15,0-1 0 16,2 2 0-16,-2-2 0 16,-3 3 0-16,5 0 0 15,-4 3 0-15,-1-2 0 0,2 7 0 16,-4-4 0-16,1 6 0 15,0 0 0-15,1 6 0 16,1-1 0-16,5 10 0 0,-7-10 0 16,7 10 0-16,0 0 0 15,0 0 0-15,-7-10 0 16,7 10 0-16,0 0 0 0,0 0 0 16,0 0 0-16,-13 0 0 15,3 3 0-15,1 1 0 16,-7 1 0-16,2-2 0 15,-4 2 0-15,-2 0 0 0,-2 0 0 16,2-3 0-16,-3 0 0 16,-1 1 0-16,-1-1 0 15,0-2 0-15,-2 3 0 16,-3-3 0-16,-3 0 0 16,-1 0 0-16,-7-3 0 0,4 3 0 15,-4-2 0-15,1 2 0 16,2-3 0-16,-2 1 0 15,8 2 0-15,-2-2 0 16,4 2 0-16,0-3 0 0,-2 3 0 16,-1 0 0-16,-5 0 0 15,-1 0 0-15,-4 0 0 16,-1 3 0-16,-3 1 0 0,-1 1 0 16,2 1 0-16,0-2 0 15,0 1 0-15,1 0 0 16,3-2 0-16,-4-1 0 0,2 0 0 15,1-2 0-15,1 0 0 16,-2 0 0 0,-4 0 0-16,1-2 0 0,0 2 0 15,-3-2 0-15,2-1 0 16,-1 1 0-16,5-1 0 16,-4 1 0-16,8-1 0 0,0 0 0 15,0 3 0-15,6-1 0 16,-3-2 0-16,3 3 0 15,0-3 0-15,2 3 0 0,6-2 0 16,-2 2 0-16,2 0 0 16,7-3 0-16,0 1 0 15,1 0 0-15,0-3 0 16,1 3 0-16,-1-1 0 16,1-2 0-16,-3 5 0 0,-2-3 0 15,-6 3 0-15,2-2 0 16,3 2 0-16,-4-3 0 15,2 3 0-15,2-1 0 0,6-2 0 16,2 0 0-16,3-2 0 16,1 2 0-16,1-1 0 15,3-4 0-15,0 1 0 16,7 7 0-16,-18-16 0 16,9 9 0-16,4-2 0 15,-6 1 0-15,4-4 0 0,2 2 0 16,0-5 0-16,2 1 0 15,2-2 0-15,-3-4 0 16,2 1 0-16,2-1 0 0,-3 0 0 16,3 0 0-16,0-2 0 15,0 2 0-15,-2 0 0 16,2 1 0-16,0-1 0 16,0-2 0-16,0-1 0 0,2 1 0 15,3 0 0-15,-1-3 0 16,0-1 0-16,-1 5 0 0,1-2 0 15,1 4 0-15,0 1 0 16,0 1 0-16,-3-1 0 16,2 6 0-16,-2-3 0 15,1 6 0-15,-1-6 0 16,0 1 0-16,1 0 0 16,2-1 0-16,-1 0 0 0,1-2 0 15,3 0 0-15,0 0 0 16,-4-1 0-16,4 3 0 15,-3-2 0-15,0-1 0 0,-2 9 0 16,-3-6 0-16,0 3 0 16,0-2 0-16,0 5 0 15,-3-4 0-15,1 1 0 16,-4 2 0-16,4 0 0 0,-1 1 0 16,1-1 0-16,-3-3 0 15,5 4 0-15,0 0 0 16,-2 0 0-16,2-1 0 15,-3 0 0-15,3 10 0 0,-2-12 0 16,2 12 0-16,-5-15 0 16,5 15 0-16,-6-10 0 15,6 10 0-15,-7-12 0 16,7 12 0-16,-5-8 0 16,5 8 0-16,0 0 0 0,-7-9 0 15,7 9 0-15,0 0 0 16,0 0 0-16,-13-10 0 15,13 10 0-15,0 0 0 0,-10-8 0 16,10 8 0-16,-7-6 0 16,7 6 0-16,-15-6 0 15,2 3 0-15,-2 0 0 16,3 1 0-16,-2-1 0 0,-9 3 0 16,1-2 0-16,-1 0 0 15,1-1 0-15,-3 3 0 16,0-2 0-16,-2-3 0 15,-1 3 0-15,3-1 0 0,-6-2 0 16,5 3 0-16,-4-3 0 16,0 2 0-16,-2-2 0 15,-3 1 0-15,1 1 0 16,-3-2 0-16,0 1 0 16,-1 4 0-16,-2-6 0 15,-2 6 0-15,-1 0 0 0,4 0 0 16,-5 0 0-16,-2 0 0 15,0 0 0-15,-4 0 0 0,-1 0 0 16,-1 0 0-16,2 0 0 16,-4 0 0-16,2 0 0 0,0 2 0 15,2 2 0-15,0-4 0 16,1 1 0-16,-1 2 0 16,0 2 0-16,3-2 0 15,-3-1 0-15,1-2 0 16,-4 2 0-16,-2 1 0 15,2-3 0-15,-7 2 0 0,5-2 0 16,-2 0 0-16,-8 3 0 16,1-1 0-16,1-2 0 15,3 0 0-15,-5 0 0 16,6-5 0-16,-1 5 0 16,0-5 0-16,3 1 0 15,-2 1 0-15,-4-2 0 0,3 2 0 16,-2 2 0-16,-3-5 0 15,-1 6 0-15,-1 0 0 0,0-2 0 16,-4 2 0-16,3 0 0 16,-2 0 0-16,-3 0 0 0,4 0 0 15,0 0 0-15,4 0 0 16,1-4 0-16,1 2 0 16,3-1 0-16,1 2 0 15,4-5 0-15,3 4 0 16,-4-4 0-16,6 6 0 15,-3-2 0-15,-4 0 0 0,2 0 0 16,-2 2 0-16,-3 0 0 16,3 0 0-16,-3-3 0 15,4 3 0-15,-2-3 0 16,3 3 0-16,-2-2 0 0,2-1 0 16,-2 1 0-16,1 2 0 15,-2-2 0-15,1 2 0 16,0-3 0-16,0 3 0 15,-3 0 0-15,3 0 0 0,-6-3 0 16,4 3 0-16,1-2 0 16,-1 2 0-16,-1-2 0 0,0-1 0 15,2 3 0-15,-2 0 0 16,5 0 0-16,-2 0 0 16,0 0 0-16,-3 0 0 15,3 0 0-15,-1 3 0 0,0-1 0 16,6-2 0-16,1 0 0 15,1 0 0-15,3 0 0 16,4 0 0-16,4-2 0 16,1-3 0-16,1 2 0 15,5-1 0-15,-3 1 0 16,7 1 0-16,-2-1 0 0,0-2 0 16,6 5 0-16,-6-3 0 15,6 2 0-15,-4 1 0 16,6 0 0-16,-3 0 0 15,5 0 0-15,0 0 0 0,0-3 0 16,6 0 0-16,-4 3 0 16,1 0 0-16,4-2 0 15,-4 2 0-15,-2 0 0 0,-2 0 0 16,-1 0 0-16,-3 5 0 16,0-2 0-16,2 1 0 15,-2 1 0-15,6 0 0 16,-2 0 0-16,5 0 0 0,-2-3 0 15,6 1 0-15,-3-1 0 16,3 3 0-16,-5-2 0 16,4-1 0-16,-4 0 0 15,6 1 0-15,-4 2 0 16,3 0 0-16,-1-1 0 16,1-1 0-16,2 2 0 0,10-5 0 15,-13 6 0-15,13-6 0 16,0 0 0-16,-9 10 0 0,9-10 0 15,0 0 0-15,-16 12 0 16,6-2 0-16,1-3 0 16,-4 1 0-16,5 4 0 0,-3 2 0 15,-2-1 0-15,-3 2 0 16,6 2 0-16,0 1 0 16,4 1 0-16,-1-1 0 15,-4 3 0-15,4-1 0 0,0 6 0 16,2-7 0-16,-4 1 0 15,5 2-2-15,-1-5 1 16,2 7 0-16,1-7 0 16,2 2 0-16,0-2 0 0,0 1 0 15,5 2 1 1,0-1-1-16,-1 2 1 0,2 0-1 16,2 2 1-16,-1 3 0 15,0-2-1-15,-5 0 1 16,4 3-1-16,-1-1 1 15,-4 3 0-15,3-4 0 0,1 4-1 16,-4-1 1-16,5-1 0 16,-2 0 0-16,0 2 0 15,1 0 0-15,-4 0 1 0,5 1-1 16,-4-1 0-16,0 4 1 16,4-2-1-16,-6 5 0 15,4-1-1-15,0 1 1 0,-2 5 0 16,1-4-1-16,-3 2 1 15,2 1 0-15,-2-4-1 16,0 2 1-16,0-1 0 16,0-5 0-16,-2 5 0 15,2-4 1-15,-5-2-1 0,-1 1 1 16,4 2 0 0,-1 0 0-16,0-2 1 0,3 1-1 15,-2-2 1-15,0 1-1 16,2 1 0-16,-2-3 0 0,2-1 1 15,-4-2-2-15,4 1 0 16,0-3 0-16,0-1 0 16,0 1 0-16,0-3 0 15,0 4 0-15,4-2 0 0,-2 0 0 16,2 2 0-16,-4-2 0 16,6-1 0-16,-4 1 0 15,4 0 0-15,-1-5 0 16,-5 3 0-16,2-5 0 0,-2 0 0 15,2 1 0-15,-2-4 0 16,0-1 0-16,-2 0 0 16,0-1 0-16,-1 0 0 15,1 1 0-15,-2-4 0 0,0-1 0 16,-2 4 0 0,4 0 0-16,0 2 0 0,-5-7 0 15,2 2 0-15,-6 2 0 16,2 1 0-16,-1-2 0 0,-5-3 0 15,0 3 0-15,-3-3 0 16,1 3 0-16,-5 0 0 16,-3 1 0-16,0-4 0 15,0 2 0-15,3 2 0 0,0-2 0 16,1-1 0-16,1-1 0 16,2 0 0-16,7-2 0 15,-2 1 0-15,1-2 0 0,-2 1 0 16,1-2 0-16,0-3 0 15,-4 2 0-15,-1-2 0 16,-1 3 0-16,-4-3 0 16,1 0 0-16,-4 0 0 0,2 0 0 15,0 0 0 1,-2 0 0-16,4 0 0 0,-3 0 0 16,3-3 0-16,-3 1 0 15,2-1 0-15,1 0 0 16,-3-2 0-16,3 5 0 0,-3-1 0 15,2 1 0-15,-2 0 0 16,0 0 0-16,1 1 0 16,-1 7 0-16,0-5 0 15,0 2 0-15,4-1 0 0,-2 5 0 16,-2-4 0-16,5 2 0 16,0-2 0-16,0 2 0 15,2 3 0-15,-3 0 0 0,1 2 0 16,-3 0 0-16,4 3 0 15,1 0 0-15,-2 0 0 16,3 0 0-16,4 0 0 16,1 2 0-16,0 1-3 15,4 2 2-15,0-1 0 16,0 4 0-16,4 4 0 0,-1 2 0 16,2 1 1-16,1 5 0 15,-1 2 0-15,3 3 0 16,-3 5-1-16,3-1 1 0,-2 0 0 15,0 4 0-15,0 4 0 16,-2-6-1-16,3 2 1 16,-2-4 0-16,1-1-1 0,0-4 1 15,-2 3-1-15,2-5 1 16,-1-2-1-16,3 2 1 16,-3 1-1-16,2-5 1 15,1 5-1-15,-3-3 1 0,3 4 0 16,0 2 0-16,0 2 0 15,0 0 0-15,0 1 1 16,3-2-1-16,-2-2 1 16,-1-1-1-16,3-1 1 15,-3-1-1-15,0-5 0 16,0-3 0-16,0 5-1 0,-3-2 1 16,-1-3 0-16,2 3-1 15,-2 3 1-15,3-5 0 16,1 3 0-16,-2-2 0 0,2-2 0 15,0-1-1-15,2 0 2 16,3-3 0-16,0-2 1 16,-1 0-1-16,5-2 0 0,-5-2 1 15,4 1-1-15,-4-3 1 16,1 3-1-16,3-4-1 16,0 1 0-16,1 0 0 0,1 0 0 15,1-2 0-15,3-1 0 16,4 1 0-16,1-1 0 15,4-2 0-15,2-3 1 16,5 3-1-16,-3-1 0 16,3 0 2-16,0 0-2 15,0-2 0-15,-3 2 0 0,3-2 0 16,2 0 0-16,0-3 0 16,3 2 0-16,-4-6 0 15,5 1 0-15,-2 2 0 16,5-5 0-16,-2 0 0 0,2 2 0 15,-2 1 0-15,1-3 0 16,-1 4 0-16,3-1 0 16,-1-3 0-16,-1 0 0 0,2 0 0 15,-3 0 0-15,0 0 0 16,6 0 0-16,-4-3 0 16,1 3 0-16,-2-1 0 0,1-2 0 15,-4 3 0-15,4 0 0 16,-3-3 0-16,1 1 0 15,-2 2 0-15,2-5 0 16,-3 2 0-16,4 1 0 16,-3-3 0-16,0 2 0 15,-5 1 0-15,4-1 0 16,-1 3 0-16,-1 0 0 0,-2 0 0 16,2 0 0-16,-2 0 0 15,2 0 0-15,0 3 0 16,0-3 0-16,1 2 0 0,-3 1 0 15,-1-3 0-15,0 3 0 16,0-3 0-16,-2 2 0 16,-3-2 0-16,0 2 0 0,-5-2 0 15,4 3 0-15,-3-3 0 16,-1 5 0-16,1-5 0 16,1 5 0-16,-2-5 0 0,4 3 0 15,-1-2 0-15,0 2 0 16,0-3 0-16,1 5 0 15,2-3 0-15,-2 1 0 16,1-1 0-16,-2 1 0 16,1 1 0-16,-3-1 0 15,0 2 0-15,0-2 0 16,-3 2 0-16,0-4 0 0,1 2 0 16,-3 0 0-16,0 2 0 15,-3-1 0-15,0 2 0 16,-1-1 0-16,0 2 0 0,-1-2 0 15,-1 3 0-15,0 2 0 16,-2-2 0-16,-7-8 0 16,16 14 0-16,-9-5 0 0,0 2 0 15,2-5 0-15,-2 5 0 16,-2 4 0-16,-1 0 0 16,-1 2 0-16,2 3 0 15,-5 6 0-15,0 6 0 0,0 0 0 16,-8 11 0-16,1 3 0 15,-2 8 0-15,-5-1 0 16,5 7-9-16,-7 3-52 16,9-2-26-16,0-1 0 15</inkml:trace>
  <inkml:trace contextRef="#ctx0" brushRef="#br0" timeOffset="19049.9399">13379 15004 224 0,'0'0'4'16,"0"0"1"-16,0 0 0 15,0 0-1-15,0 0-1 16,0 0 1-16,0 0 0 0,13-7 1 15,-5 7-1-15,4 0-1 16,5 0 2-16,7 0 2 16,5 0 0-16,6 0 1 15,1-3 1-15,6-1-1 0,4 1 0 16,3 0 0-16,-2-2-1 16,6 2-1-16,-4 2 0 15,4-2-1-15,-1 3 0 16,-3 0 0-16,6 0-2 0,-3 3 0 15,8-2 0-15,-4 2-1 16,4 2-1-16,10-2 1 16,0 0-1-16,5-2 1 15,-1 5-1-15,6-3 0 16,0-1 0-16,-4 4 1 16,4-5 0-16,-6 2 0 0,2 2 0 15,-5-2 0-15,1-1 0 16,1 1 1-16,0-1 0 15,5-2 0-15,4 0 0 0,5 0-1 16,5-5 1-16,8 0-1 16,2-3 0-16,4 3 1 15,0-2-2-15,5 0 1 0,-1 1 0 16,-1-2 0-16,-3 4-1 16,0-1 1-16,-3 0 0 15,4 0-1-15,0-2 1 16,2 2-1-16,-3-3 1 15,12 1-1-15,-5 0 1 0,8 2 0 16,-4-3-1-16,2 6 1 16,-2-1-1-16,-3 3 0 15,3 0 1-15,-5 3-1 16,0-1 0-16,-3 6-1 16,3-3 1-16,0 0-1 15,-1 0 1-15,2-1-1 0,-2 4 0 16,1-3 0-16,3 2 1 15,-1 1-1-15,-4 2 0 0,6-3 0 16,-6 1 0-16,4 4 0 16,-5-5 0-16,-2 9 0 15,-3-4 0-15,-1 0 1 0,-4 0-1 16,-5 3 0-16,-2 0 0 16,0 2-1-16,-4 1 1 15,-6 0 0-15,-1-1-1 16,-3 0 1-16,-7 0 0 15,-1 3-1-15,0-2 1 0,-8 1 0 16,0 1 0-16,-4-4 0 16,-7 4-1-16,2 4 2 15,-8-2-1-15,1 0 0 16,0 0 0-16,-4 3 0 0,-3-3 0 16,-1 3-1-16,-1 2 1 15,0-2-1-15,-5 3 0 16,1-1 0-16,-8 0-1 15,2 6 1-15,-2-4 0 0,-5 3 0 16,-3 0 1-16,1 3-1 16,-1 0 1-16,-2 2 0 15,5-2-2-15,-3 4 2 16,3 1 0-16,-2-3 0 0,-1 4 0 16,-2-3 0-16,3 1 0 15,-6 2-1-15,-4 3 1 16,1-5-1-16,-1 1 1 15,-6 2-1-15,3 1 0 0,-3-4 1 16,1 0 0-16,-3-1 0 16,6 2-2-16,-4-2 3 15,2 3 0-15,-1-4 0 16,-3 2 0-16,3-1 1 16,-3 2 0-16,0-1-2 15,0 1 4-15,0-6-4 0,-6 1 1 16,2 2 0-16,-4 0 0 15,0 1 0-15,4-1 0 0,-4-4 0 16,-1 4 0-16,8-18-2 16,-4 0 0-16,3 1 1 15,-1 6-1-15,-2-6 0 16,1 4 0-16,-6-2 0 0,7 0 0 16,-2 3 2-16,-2 0-1 15,-1-3 1-15,-2 3 0 16,0-2 0-16,-2 1 1 15,-3-4 0-15,0 4 0 16,-3-4 0-16,-2 5 0 0,-1-5 0 16,-5-2 0-16,1 1-1 15,-7-2 0-15,-1 4 1 16,-1-7-1-16,-9 4 0 16,2-3 1-16,-7-3-1 15,-1 3 0-15,-4-1 0 16,-4-1 0-16,-3 2 0 0,-4 0 0 15,-1-5 0-15,-3 2-1 16,-3-2 1-16,-3 2-3 0,-3 0 2 16,0-4 1-16,-3-1-1 15,-5 1 0-15,1 0-2 16,-5-1 1-16,-3 1-1 16,-4-4 2-16,0 1-2 0,-4 3 0 15,-1-1 1 1,-3-5-1-16,-4 3 2 0,-1-2 0 15,-1 2 0-15,-1-5 0 16,-4 3 1-16,1-3-2 16,-3 0 1-16,3 0 0 15,-5 0 3-15,-1 0-1 16,1 0 1-16,-1 0-1 16,1-6 0-16,0 1 1 0,2 0-1 15,0-2 0-15,3 2-2 16,-1-2 0-16,1 0 0 15,-1-4 0-15,2 2-1 16,1-2 2-16,-1 1-1 0,5 1 0 16,-2-2 0-16,2-1 0 15,2 3 0-15,1-4 0 16,1 6 0-16,3-3 0 0,-4-2 0 16,3 4 0-16,0-1 0 15,0 0 0-15,3 2 0 16,2 2 1-16,0-3-1 15,-1 4 0-15,4-1 0 0,-1 0 0 16,5-3 1-16,2 6-1 16,1 0 0-16,-1-3 0 15,5 2 1-15,-3-1-1 0,5-1 0 16,2-1 0 0,1 4 0-16,2-2 0 0,3-2 0 15,4 1 1-15,4-1-1 16,-3-1 0-16,9 2 1 15,0-2-1-15,4-1 1 16,0 1-1-16,7-3 0 0,2 3 1 16,0-5 0-16,9 2-1 15,0 0 1-15,3-2 1 16,1-4-1-16,3 2-1 0,3-1 1 16,0 0-1-16,-10-14 2 15,-9-9 0-15,12 1-1 16,4-2 1-16,2-2-1 15,9 2 0-15,0 1 0 16,2-1 0-16,4 4-1 0,5-3-1 16,-3 2 1-16,4-3 0 15,0-4-1-15,2 2 0 16,-1 0 1-16,4 0-1 16,-1 2 1-16,1-7 1 15,-1 4-2-15,1 2 0 0,0-4 0 16,-1 2 1-16,3-2-1 15,-5-3 1-15,3-4 0 16,-3 3-2-16,-1-5 3 0,2-1 0 16,-1-1-1-16,0-2 1 15,0-1-1-15,0 0 0 16,0 1 0-16,2-3 1 16,-2 6-1-16,3-1 0 15,-1 3 2-15,1-2-1 0,-3 2 0 16,5 0 0-16,-4 0 0 15,0 1-1-15,2 3 1 16,-3-2-1-16,0 1 0 0,0 5 0 16,-2 1-1-16,-1 3-4 15,3 10-9-15,-7 2-38 16,-1 9-34-16,-6-2-1 16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1-04-04T08:50:07.111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11483 6166 181 0,'0'0'5'0,"0"0"4"0,0 0 5 15,0-9 4-15,0 9 1 16,0 0 4-16,0-9 0 16,0 9-1-16,0 0-3 15,0 0-3-15,0-10-6 16,0 10-1-16,0 0-4 0,0 0-1 16,0 0 0-16,0 0 0 15,12 0-1-15,-12 0 0 16,13 13 1-16,-6-3 0 0,0 3 0 15,3-1 0-15,1 7 0 16,-2 1 1-16,-1 2-1 16,2 3 1-16,2 0-1 15,-5 2 0-15,4-2-1 0,-5 2 0 16,2 0-1-16,-3 0 0 16,0-1-1-16,3-2 1 15,-4 1-1-15,4-3 0 16,-3 3 0-16,1-5 0 0,4 5-1 15,-3-3 0-15,-3-3 1 16,1 4-1-16,4-3 0 16,-5 5 0-16,-2-8 0 15,1 5 1-15,2 1-1 16,-3-3 1-16,3 2-1 0,-2-5 0 16,-1 2 0-16,1-1 0 15,2 2 0-15,0-5 0 16,0 2 0-16,0 1 0 15,-1-3-1-15,1 1 1 16,3 4 0-16,-3 1 0 0,2-4 0 16,-2 5 0-16,0 0 0 15,3 0 0-15,-3 1 0 16,2-1 0-16,1 3 1 0,-3-3-1 16,0 4 0-16,0-5 1 15,0 4 0-15,2 0-1 16,1 2 1-16,-2-4-1 0,3 1 1 15,0 3-1-15,2 1 0 16,-4 0 0-16,3 1 0 16,0 0 0-16,0-1 1 15,-3 4-1-15,3-3 0 16,0 4 0-16,-5-1 1 0,2 0-1 16,4 0 1-16,-7 3-1 15,4 0 1-15,4-1 0 16,-1 1 1-16,-2 0-1 15,3-3 1-15,-1 3-1 16,1-1 1-16,-1-2 1 0,-2 1-1 16,3 1-1-16,1-1 0 15,-1-3 1-15,-2 4-1 0,3-5 1 16,-1 2-1-16,2 1 0 16,-1 0 1-16,-1-2-1 15,3-1 0-15,-2 1 0 16,0 2-1-16,-1-2 0 0,3 2 0 15,-5-2 0-15,2-1 0 16,-1 1 0-16,-2 0 0 16,4-3 0-16,-1 3 0 15,-2-2 1-15,-2-1 0 0,4-3-1 16,0 6 1-16,-1-3-1 16,-3-2 1-16,3 2-1 15,-2 1 0-15,1 1 1 16,1-2-1-16,-2 3 1 15,1 0-1-15,-2-3 1 0,3 2-1 16,-2 3 0-16,1-8 0 16,1 5-1-16,-2-2 1 15,1 1 0-15,-3-3-1 0,4 1 1 16,-4 2 0-16,0-6 0 16,0 6 0-16,-1-1 1 15,-1-5-1-15,0 6 0 16,0-4 1-16,-1 1-1 0,1 2 0 15,1-2 1-15,-1 0-1 16,-3-3 0-16,3 5 0 16,0-4 0-16,-3-3 0 15,3 2 0-15,-3-3 1 0,4 4-1 16,-3-3 0 0,-1 2 0-16,3-5 0 0,-3 3 0 15,1 0 0-15,-1 0 0 16,3-1 0-16,-3 1 0 15,-2 0 0-15,0-3-1 0,4 3 1 16,-2-2 0-16,-2 2 0 16,0-3 0-16,0-3 0 15,0 3 0-15,2-2 0 0,-2 0 0 16,0-1 0-16,0-2-1 16,0 0 1-16,0 0 0 15,0 0 0-15,0 0 0 16,0 2 0-16,0-2-1 0,0 0 1 15,-2 3 0-15,2-3 0 16,-2-2 0-16,2 0-1 16,0-10 1-16,-4 15 0 15,4-15 0-15,0 12 0 0,0-12 0 16,0 10 0-16,0-10 0 16,0 11-1-16,0-11 1 15,-2 9 0-15,2-9 0 16,0 0 0-16,-3 8 0 15,3-8-1-15,0 0 1 0,0 0-1 16,0 0 1-16,0 0 0 16,0 0-1-16,0 0 1 15,0 0 0-15,0 0 0 16,0 0 0-16,0 0-1 0,0 0 1 16,0 0 0-16,5-5-1 15,-5 5 1-15,0 0 0 16,16-12 0-16,-16 12 0 0,18-13 1 15,-11 8-1-15,4-6 0 16,-2 4 0-16,5 0 1 16,-2-5-1-16,1 2 0 15,2 0 0-15,-2 1 0 0,1-4 0 16,-1 6 0-16,2-7 0 16,0 7 0-16,2-2 0 15,-2 1 0-15,0 0-1 16,3 1 1-16,-4 2 0 15,4 1 0-15,-4-2 1 0,2 2-1 16,-2-1 0-16,3 0 0 16,-2 0 0-16,3 3 1 15,-3-4-1-15,5 4 0 0,-2-4 1 16,-1 2-1-16,5-2 0 16,-5 1 1-16,6 1-1 15,-3 1 1-15,3-2-1 16,-7 1 0-16,5 1 0 0,-2-2 1 15,-2 0-1-15,-1 2 0 16,-2-1 1-16,2 1-1 16,-2-2 1-16,-2 1-1 15,4-2 1-15,-4 2-1 0,1-1 1 16,-1 0 0-16,3-2-1 16,-4 1 0-16,0 4 1 15,0-4-1-15,-3 4 0 16,-8 2 0-16,17-8 0 15,-17 8 0-15,9-2 0 0,-9 2 0 16,0 0 0-16,12-4 0 16,-12 4 0-16,0 0 1 15,11 0-1-15,-11 0 0 0,0 0 0 16,9-6 0-16,-9 6 0 16,0 0 0-16,10-2 0 15,-10 2 0-15,0 0 1 0,0 0-1 16,0 0 0-16,0 0 0 15,11-6 0-15,-11 6 1 16,0 0-1-16,9-6 1 16,-9 6-1-16,8-3 0 0,-8 3 1 15,9-10-1-15,-9 10 1 16,8-12-1-16,-8 12 1 16,10-12 0-16,-10 2-1 15,2 0 2-15,1-4-2 16,-1 2 0-16,3-3 0 15,1 1 0-15,-4-1 0 0,5-2 0 16,-2 0 0-16,2 0 0 16,2-4 0-16,-2 1 0 15,-2 3 0-15,2-2 0 0,0-1 0 16,1 2 0-16,0-1 0 16,-1-1 0-16,3-1 0 15,-2 5 0-15,-1-7 0 0,0 5 0 16,1-1 0-16,2-3 0 15,-3 2 0-15,3-2 0 16,0-1 0-16,0 1 0 16,-3 0 0-16,4 2 0 0,-2-3 0 15,1 3 0-15,1 3 0 16,-5-5 0-16,4 5 0 16,-2-2 0-16,0-2 0 15,1-4 0-15,1 3 0 16,5 1 0-16,-5-3 0 15,6-1 0-15,-4 1 0 0,3 5 0 16,-5-4 0-16,4 0 0 16,-1 1 0-16,-6 3 0 15,5-4 0-15,-1 6 0 0,-4-6 0 16,5 4 0-16,-1-1 0 16,-2 1 0-16,1-1 0 15,1-1 0-15,-2-1 0 0,3-3 0 16,1 3 0-16,-3 2 0 15,0 0 0-15,0 0 0 16,-3 3 0-16,0-3 0 0,4 6 0 16,-6-2 0-16,2-1 0 15,0-3 0-15,2 1 0 16,0-3 0-16,1-1 0 16,0 0 0-16,2-1 0 15,0 0 0-15,0 1 0 0,-2 1 0 16,1-1 0-16,2 1 0 15,-1 0 0-15,1 0 0 16,-2-1 0-16,3 1 0 16,-2 0 0-16,2-3 0 15,4 0 0-15,-6 3 0 0,4 0 0 16,-4 2 0-16,3 0 0 16,-3 0 0-16,1 2 0 15,-1 4 0-15,-5-1 0 0,4 2 0 16,-2-1 0-16,-1-1 0 15,-1 0 0-15,1 0 0 16,3 0 0-16,-1-4 0 16,0 1 0-16,3-2 0 0,0 3 0 15,-1 2 0-15,0-2 0 16,1 0 0-16,-6 5 0 16,3-1 0-16,1-5 0 15,-2 3 0-15,1-2 0 16,1-1 0-16,1-4 0 15,3 2 0-15,0-4 0 0,2-2 0 16,0 5 0-16,-1 2 0 16,-2 1 0-16,2 3 0 0,-8 2 0 15,0 3 0-15,-8 10 0 16,11-9 0-16,-11 9 0 16,7-10 0-16,-7 10 0 0,7-15 0 15,-2 2 0-15,6-2 0 16,-2 1 0-16,3-2 0 15,1-1 0-15,-3 5 0 16,0 4 0-16,-10 8 0 0,15-12 0 16,-15 12 0-16,0 0 0 15,0 0 0-15,0 0 0 16,0 0 0-16,0 0 0 16,5-10 0-16,-5 10 0 15,2-12 0-15,-2 12 0 16,10-15 0-16,-10 15 0 0,6-10 0 15,-6 10 0-15,5-10 0 16,-5 10 0-16,0 0 0 16,0 0 0-16,0 0 0 15,0 0 0-15,0 0 0 0,0 0 0 16,4-12 0-16,-4 12 0 16,5-15 0-16,-5 15 0 15,5-18 0-15,-3 12 0 0,-2 6 0 16,3-13 0-16,-3 13 0 15,0 0 0-15,0 0 0 16,0 0 0-16,0 0 0 0,0 0 0 16,0 0 0-16,-5-5 0 15,5 5 0-15,0 0 0 16,-10-5 0-16,10 5 0 16,-7-4 0-16,7 4 0 15,-13-8 0-15,13 8 0 0,-14-10 0 16,3 8 0-16,11 2 0 15,-17-13 0-15,10 5 0 16,-4 1 0-16,-1 2 0 16,-1 0 0-16,1-2 0 0,-2-1 0 15,1 3 0-15,1 0 0 16,-6-2 0-16,6 2 0 16,-3-3 0-16,0 1 0 15,2-1 0-15,-4-2 0 0,0 3 0 16,-3-3 0-16,2 2 0 15,1-1 0-15,-3-1 0 16,3 0 0-16,0 0 0 0,1 1 0 16,0-1 0-16,3-1 0 15,-2 4 0-15,2-3 0 16,1 3 0-16,-1-4 0 16,-1 2 0-16,-2-1 0 15,-1 0 0-15,0 3 0 16,-3-3 0-16,2 1 0 0,-2 1 0 15,3-1 0-15,0 2 0 16,0 0 0-16,1 0 0 16,0-1 0-16,-2 1 0 0,3-3 0 15,-3 3 0-15,-2 2 0 16,3-5 0-16,0 4 0 16,-3 0 0-16,0 0 0 15,2-1 0-15,1 2 0 0,-3-3 0 16,6 4 0-16,-4-4 0 15,0 5 0-15,4-4 0 16,2 2 0-16,-4-2 0 0,2-3 0 16,-6 3 0-16,4-1 0 15,-1-2 0-15,-1 3 0 16,-1-3 0-16,1 0 0 16,1-1 0-16,-3 7 0 15,0-4 0-15,3 1 0 0,2-3 0 16,-2 3 0-16,-2-3 0 15,2 2 0-15,3 1 0 16,-4-2 0-16,4-2 0 16,-2-1 0-16,4 4 0 0,-6-2 0 15,6 1 0-15,-3-2 0 16,3 4 0-16,-2-3 0 0,1 3 0 16,-2-3 0-16,0 0 0 15,-2-2 0-15,-2 0 0 16,0-1 0-16,-3 1 0 15,3 1 0-15,3-1 0 16,-4 3 0-16,2 1 0 16,4-2 0-16,3 5 0 0,2 1 0 15,9 4 0-15,-17-11 0 16,17 11 0-16,-13-7 0 16,0 1 0-16,3 1 0 15,0 1 0-15,-1 1 0 16,-8-2 0-16,5 2 0 0,-3-3 0 15,2 3 0-15,-3-5 0 16,1 4 0-16,2-2 0 16,-3-1 0-16,6 2 0 0,-6-2 0 15,2 2 0-15,0 0 0 16,-3-2 0-16,-1-1 0 16,2 1 0-16,0-1 0 0,-4-2 0 15,0 0 0-15,3 0 0 16,-2 3 0-16,-1-5 0 15,0 4 0-15,4-1 0 0,-4 1 0 16,2 1 0-16,3-1 0 16,2 2 0-16,-3 0 0 15,6 0 0-15,-6-1 0 16,3 2 0-16,1-3 0 16,-4 1 0-16,2 0 0 15,-3 0 0-15,5-1 0 16,-4-2 0-16,3 3 0 15,-2-2 0-15,2 3 0 0,0-1 0 16,3 0 0-16,-1-2 0 16,3 2 0-16,-2-1 0 0,1 6 0 15,1-5 0-15,0 2 0 16,0 0 0-16,0-2 0 16,-1 2 0-16,0 0 0 0,-1-3 0 15,2-1 0-15,-2 3 0 16,2-1 0-16,-1-4 0 15,4 8 0-15,7 3 0 16,-14-18 0-16,14 18 0 0,-16-12 0 16,16 12 0-16,-14-11 0 15,14 11 0-15,-18-7 0 16,18 7 0-16,-12-7 0 16,12 7 0-16,-15-8 0 15,15 8 0-15,-10-7 0 0,10 7 0 16,-15-7 0-16,15 7 0 15,-13-6 0-15,13 6 0 16,-10-4 0-16,10 4 0 16,0 0 0-16,-10-3 0 0,10 3 0 15,0 0 0-15,-7 0 0 16,7 0 0-16,0 0 0 16,-13 0 0-16,13 0 0 0,-14 7 0 15,4-1 0-15,-3 3 0 16,-1 4 0-16,-4-4 0 15,1 7 0-15,-3-4 0 0,-3 6 0 16,6-6 0-16,-5 3 0 16,-1-3 0-16,1-2 0 15,-3 2 0-15,-2-2 0 16,-1 2 0-16,-4-5 0 16,0 7 0-16,0-7 0 15,-1 3 0-15,1-3 0 0,-2 3 0 16,-1-3 0-16,4 1 0 15,5 2 0-15,-2-3 0 16,3-2 0-16,5 2 0 16,3 1 0-16,-1-3 0 0,6 2 0 15,-1-1 0-15,6-4 0 16,7-2 0-16,-15 7 0 16,15-7 0-16,-10 5 0 0,10-5 0 15,-10 7 0-15,10 4-9 16,-4 3-53-16,4-14-25 15,2 15-3-15</inkml:trace>
  <inkml:trace contextRef="#ctx0" brushRef="#br0" timeOffset="2064.4727">19235 10626 196 0,'0'0'8'0,"0"0"7"0,-9-1 1 16,9 1 6-16,-11-2 2 16,11 2 1-16,-10 0 0 15,10 0 0-15,0 0-5 16,0 0-5-16,0 0-4 0,14 0-2 15,12-4-2-15,15-1-1 16,19 3-1-16,17-5 1 16,19-8 0-16,14 0-1 15,18-7 1-15,13-9-1 16,13 2 0-16,9-5 0 16,4-1-1-16,0 0 1 0,0-2-2 15,-9 8 1-15,-6-4-2 16,-12 11 0-16,-16 5 0 15,-22 2-1-15,-20 7 0 16,-18 1-1-16,-17 5 1 0,-11 2-1 16,-17 0 0-16,-19 0 0 15,0 0 0-15,-22 7-1 16,-23 1 0-16,-20 4-1 0,-22 3 1 16,-31 5-1-16,-17 1 1 15,-17 5-1-15,-10-4 1 16,-1 5 1-16,1-3 0 0,11 2-1 15,12-4 1-15,23 0 0 16,12-3-1-16,13 1 0 16,13-2 0-16,14 0 0 15,9-4 0-15,13-2 0 16,9 1 0-16,16-4 1 0,17-9 0 16,15 5 0-16,32-7 1 15,28-13 0-15,29-7 2 16,33-10-1-16,27-6 0 15,20-1 0-15,12-3 0 16,3 2-1-16,-9 3 1 0,-17 5-1 16,-24 10 0-16,-27 7 0 15,-28 3 0-15,-23 7-1 16,-25 2 1-16,-16 0-1 0,-14 3 0 16,-16 0 1-16,-18 8-1 15,-22 5 0-15,-24 4-1 16,-23 5 1-16,-26 8-1 0,-13-3 1 15,-15 7-1-15,4-4 0 16,10-4-3-16,20-2-3 16,19-6-4-16,29-6-2 15,34-3-13-15,25-9-57 16,31 0-2-16</inkml:trace>
  <inkml:trace contextRef="#ctx0" brushRef="#br0" timeOffset="2929.5718">22873 10135 323 0,'0'0'5'0,"-13"0"2"0,4 0 3 15,9 0 2-15,-17 0 2 16,17 0 2-16,-16-3-1 0,16 3 2 16,0 0-4-16,0 0-2 15,16 0-2-15,16-5-1 16,20 0-1-16,20 0-1 0,19-2 0 16,14-3-1-16,15-1-1 15,6 1 0-15,2-2 0 16,-2 0-1-16,-6 2-1 15,-19 0 0-15,-14 1 0 0,-15 1-1 16,-14 1 0-16,-17 2 0 16,-7-1 0-16,-18 3-1 15,-16 3 2-15,0 0-2 16,-30 5 0-16,-16 4 0 16,-16 0 0-16,-23 4-2 0,-14 1 1 15,-20 4 0-15,-9-1-1 16,-3 2 1-16,2 2-1 15,12-1 1-15,8-3 1 16,24 0 0-16,17-4 0 16,19-4 0-16,17-3 1 0,14-2 0 15,25-4 0-15,29-7 0 16,28-4 1-16,20-3-1 0,23-3 2 16,22-6-3-16,21 4 0 15,4-4 0-15,0 3 0 16,-13 1 0-16,-16 7 0 15,-23 0 0-15,-25 4 0 16,-22 3 0-16,-20-2 0 0,-18 7 0 16,-17 0 0-16,-33 0 0 15,-21 7 0-15,-23 3 0 16,-18 0 0-16,-19 5 0 16,-10-1 0-16,-3 4 0 0,8-3 0 15,17 0 0-15,20-3 0 16,22-3 0-16,21-1 0 15,23-1 0-15,16-7 0 16,23 3-2-16,21-3-1 16,16-3-1-16,20 1-6 0,9-8-19 15,20 3-56-15,6-6-1 16</inkml:trace>
  <inkml:trace contextRef="#ctx0" brushRef="#br0" timeOffset="15333.0708">415 11792 298 0,'0'0'2'0,"0"0"-2"0,0 0 0 16,0 0-1-16,0 0 0 15,0 0 1-15,16 8 1 0,1-4-1 16,15 1 0-16,8 5 1 16,14-6 1-16,19 4 0 0,3 0 1 15,16-4 0-15,11 1-1 16,6-2 0-16,10 1 1 15,10-4-1-15,6 0 1 16,1 0-1-16,16 0-1 16,5 0 0-16,4-2 1 0,8-3 1 15,0 0 1-15,6 1 1 16,4-4 1-16,5 3 1 16,2 0 0-16,-2 1 2 0,7 1-2 15,-2 1 1-15,3 2-3 16,0 0-1-16,0 0-1 15,1 2-1-15,-2 1 0 16,0-3 0-16,1 0-1 16,-3 0 0-16,-2-5 0 0,3-1 0 15,2 0-1-15,-3-5 1 16,-8 1-1-16,-2 5 1 16,-6-2-1-16,-3 2 0 0,-11-1 0 15,-10 4 0-15,-4 2 1 16,-11 0-1-16,0 0 0 15,-2 0 1-15,-8 0-1 16,3 0 1-16,3 0-1 0,-4 0 1 16,1-6 0-16,-5 2-1 15,-5 2 1-15,-4-5-1 16,-5 1 1-16,-6 2-1 16,-8-2 0-16,-4 4 1 15,-9 0-1-15,4-1 0 0,-7 3 1 16,-2-2-1-16,3 2 1 15,-4 0-1-15,3 2 1 16,-7 3-1-16,2 0 0 16,-6 5 0-16,-5 2 0 0,-2 3 0 15,-9 2 0-15,-3 1 0 16,-6 5-1-16,-4 0 1 16,-1 0 0-16,-5 7 0 0,3-2-1 15,-3 3 1-15,-2 1 0 16,5 3 0-16,-3 0 0 15,3 2 0-15,0 5-1 0,0 3 0 16,-4-1 1-16,2 1-1 16,-3 2 0-16,-7 3 0 15,-2 0 0-15,0 1-1 16,-3 2 1-16,-6-5 0 16,2 8 0-16,-3-2 0 0,-2 5 1 15,4-2-1-15,-1 5 1 16,0-3-1-16,4 4 1 15,-4-1-1-15,2 1 1 16,2 2-1-16,-2-3 1 16,-1 3-1-16,0 0 1 15,-6-5 0-15,-2 11 2 16,2 3-1-16,-4-3 1 16,-1 1 1-16,-2 1-1 0,2 0 1 15,2 1-1-15,-4 1 0 16,2-5-1-16,0-4 0 15,3 6-1-15,3 0 1 0,-3-3-1 16,-3 1 0-16,6-3 1 16,-3 1 0-16,2 2-1 15,-4 0 1-15,-3-1-1 16,0-1 0-16,2-2-1 16,-2 3 1-16,0 1-1 0,0-3 1 15,0-1 1-15,0 1-2 16,0-2 1-16,0-1 0 15,0 3-1-15,2-3 1 16,1 6 0-16,-1-6-1 16,2 3-1-16,-4-3 1 0,0 5 1 15,0-4 0-15,-4 2 0 16,-3-1 0-16,2-1-1 16,-5 0 1-16,2-1 0 15,-1-6 0-15,1-2-1 0,1-2 0 16,5-4 1-16,-4 0-2 15,4-4 2-15,2 3 1 16,0-6-1-16,0 2 1 0,0 0 0 16,0-1 0-16,-3 1 0 15,1-6 2-15,-5 1-3 16,4 2 0-16,-4-2 0 16,0-3 1-16,1 0-2 0,3-3 1 15,1 1 0-15,0 0 0 16,2-3 0-16,0-14-1 15,0 0 0-15,2-2-1 16,-2 4 1-16,2-1 0 16,1 1 0-16,-3 4-1 0,2-2 0 15,1-3 2-15,-3 3 1 16,0 4-1-16,0-5 0 16,1 2 0-16,-1-1 0 15,0 0 0-15,0 6 0 0,0-6 0 16,-1-2 0-16,1 2 0 15,-5-3 0-15,2-1 1 16,-1 2-1-16,-2-2 2 16,0-4-1-16,-7 4 1 0,2-5-1 15,-3 1 1-15,-2 1-1 16,-5 0 0-16,-2-6 1 16,-4 4-2-16,0-1 1 15,-6-2 0-15,-4-3 0 0,-3 1-1 16,-4-1 1-16,-1 1 0 15,-5-2-1-15,-2-2 1 16,-5 1-1-16,-3-5-1 16,-2 8 1-16,-6-6-2 15,-3 3 0-15,-5-3 0 16,0 3 0-16,-3-2-1 0,-7 2 1 16,2-3 1-16,-3 5-2 15,-2-4 3-15,-6-1-1 16,1 1 1-16,-5 1 0 15,-4 2 0-15,-1-4-1 0,-3 2 1 16,-5-1-1-16,-2 0 1 16,0 2-1-16,-3-2 0 15,-3-1 0-15,-2 2 1 16,-2 0-1-16,-2-4-1 16,-3 2 1-16,0 1 0 15,-6 2 0-15,0-5 0 16,-4 2 0-16,0 0 1 15,-2 1-1-15,1-3 1 0,1 0-1 16,-3 0 1 0,0 0-1-16,-1 0 1 0,1 0-1 15,-2 0 1-15,-2-5-1 16,4 5 1-16,-5-2 0 16,0-3-1-16,3 5 1 15,-1-3 0-15,2 3-1 0,3-2 1 16,-4 2 0-16,5 0 0 15,-5 0 0-15,2 0-1 16,3 5 1-16,-2 0-1 16,6-1 2-16,-1 4-2 15,5 2 2-15,3-5-1 16,4 2 0-16,-2 3 0 0,8-3 0 16,-1 3 0-16,2 0 0 15,4 3 0-15,5-3 0 16,3 0 0-1,6 0-1-15,2 2 1 0,1-2 0 16,2 0 0-16,5-1 0 16,2 1 0-16,5 2 0 15,0-1 1-15,8-5 0 16,-2 5-1-16,2-1 0 16,7-2 0-16,2-4-1 0,3 1 2 15,0-2-1-15,0 4-1 16,4-4 2-16,2-1-1 15,4 3 1-15,-1-5 0 16,9 0 0-16,-4 0-1 0,4-5 1 16,3 0 0-16,0-2 0 15,41 7 0-15,-35-8-1 16,-2 1 1-16,4-5 0 16,-2 2-1-16,10 0 1 15,-5-3-1-15,11-1 1 16,-24-24 1-16,24 16 1 15,6 2-1-15,-2-4 1 0,2-4 0 16,1-1-1-16,0 1 1 16,-1-4 1-16,4 0-3 15,1-3 0-15,0 0 1 16,-2-1 0-16,0-2 0 16,4-1 0-16,-3 0 0 0,7 15 0 15,-11-59 1-15,-1 3 0 16,8 9-2-16,0 3 1 15,-6 9 0-15,3 2-1 0,5 7 1 16,-1 5-1-16,1 6-2 16,3-5 1-16,-4-1 1 15,-1 1 0-15,2-1-1 16,1 0-1-16,-2 1 2 0,1-1-2 16,-4 4 1-16,0-5-2 15,1 4 1-15,-3 0 0 16,0 0 0-16,-2 0 1 15,2-1-2-15,-1 1 2 16,2-2 1-16,-3-1 0 16,1-2 0-16,2 3 0 0,1-4 0 15,-2 4-1-15,0-5 1 16,-2 6-1-16,1-3 1 16,-1 3-1-16,-2 1 0 15,-1 3 0-15,-1-3 1 0,2 0-1 16,-2-1 1-16,4 1 0 15,0-2-1-15,-3-1 0 0,8-2 0 16,-3-3 0-16,4 1 0 16,4 2 0-16,-3-5 0 15,3 5 0-15,-3-1 0 16,2 4 0-16,-1 1 0 0,-1 3 0 16,-3-1 0-16,0 4 0 15,1-3-1-15,0 2 0 16,-1 2 0-16,0-4-1 15,3 1 1-15,3-3-1 16,0-3 0-16,2 3 1 16,0-5 0-16,0 2 0 0,2 1 1 15,0-4-1-15,3 4 0 16,3-3 0-16,-4 5 1 16,7-3 0-16,-1-2-2 0,-1 0 2 15,4-3 0-15,2 1 0 16,3-6 0-16,4 4 2 15,-3-6-2-15,2 4-2 0,4-6 2 16,-6 2-1-16,6 3 0 16,-5 1 0-16,-5 4-1 15,3 4 1-15,-6-4 0 16,0 5 1-16,-2 1 0 0,-3-1 0 16,-1-2 0-16,-1 3 0 15,0-7 1-15,-3 3 0 16,5-6 0-16,1 2 0 15,0-2 0-15,-1 2-1 16,3 1 1-16,3 1-1 16,-6 0 0-16,3 1 0 0,3 1-1 15,-1 0 1-15,-3 5 0 16,3-5 0-16,-2 0 1 16,-1 2 0-16,5 0-1 15,-2-2 2-15,1 5-2 0,-1 0 1 16,4-1 0-16,-2 4-1 15,-2 3 1-15,4-2 0 0,-7 8-1 16,0 1 1-16,-2 6 0 16,-5 3-2-16,1 8-6 15,-1 0-8-15,-2 12-4 16,0 0-8-16,0 0-19 0,0 10-33 16,-5-1-7-16</inkml:trace>
  <inkml:trace contextRef="#ctx0" brushRef="#br0" timeOffset="15927.2764">582 11688 61 0,'0'0'6'0,"0"0"1"16,0 0-1-16,0 0-1 15,0 0 0-15,0 0 1 16,-2 8 2-16,-6 6 1 16,-4 8-6-16,-6 10 1 0,-1 10 3 15,-4 7 1-15,-2 12 3 16,0 3 0-16,0 10 2 16,1 5 1-16,-1 3 2 15,1-1-1-15,8 2 1 0,-1-2 2 16,-1 4-2-16,6 1 0 15,2 0-1-15,-1 6-2 16,4 4-3-16,-2 1 1 16,4 5-4-16,1-1 0 0,2 19 2 15,2 6-1 1,0-2 2-16,0 5-2 16,0 4 2-16,6 9-2 0,-1-1 0 15,-1 15 1-15,-4-15-4 16,3 8-1-16,-3 2-2 15,0 4 1-15,0 2 0 16,-3 9-2-16,-1-2-2 16,4 4-6-16,0 3-10 15,7-15-53-15,11 15-12 0</inkml:trace>
  <inkml:trace contextRef="#ctx0" brushRef="#br0" timeOffset="24660.7754">23322 7474 198 0,'0'0'8'16,"0"0"2"-16,0-10 5 0,0 10 1 16,0-12 3-16,0 12 2 15,0-13 2-15,0 13 1 16,0-15-6-16,0 15-4 0,-3-9 0 16,3 9-3-16,0 0-3 15,-16-11-3-15,16 11 0 16,-12-7-1-16,12 7 0 15,-15-6-1-15,15 6 1 0,-15-6 0 16,7 0-1-16,8 6 1 16,-19-2-1-16,6-1-1 15,1 0 0-15,0 3 0 16,-6 0 0-16,4 0 0 16,-4 0 0-16,1 0-1 0,4 0 0 15,-4 0 1-15,4 3-1 16,-1 0 0-16,-4 2-1 15,-2-1 1-15,3 5 0 16,-6-2 0-16,-2 0 1 0,-2 4-1 16,2-2 0-16,-3 4 0 15,4-3 0-15,-3 4-1 16,2-5 1-16,0 4-1 16,2 0 0-16,1-1 1 15,2 0-1-15,0 2 1 0,-2-3-1 16,2 2 1-16,-3 3-1 15,2-3 1-15,0 5 0 0,-1-3-1 16,3 3 0-16,-2 1 0 16,1-2 0-16,3-2 0 15,-1 5 0-15,1-2 0 16,5-1 0-16,-1 2 0 16,1-1 0-16,-3-1 0 0,2 0 0 15,1 6 1-15,3-3 1 16,-5 2 0-1,-1 0-1-15,1 0 1 16,2 3 0-16,1-2 0 0,1-1 0 16,-3 0 0-1,4 1-1-15,4-6 0 0,-2 3-1 16,4-3 1-16,-1 3 0 16,-1 0 0-16,1-1 0 15,-1-1-1-15,3 2 1 0,-3 1 0 16,0-1 0-16,3 5 0 15,-3-5 0-15,0 5 0 0,2-3 0 16,-2 3 0-16,3 0 0 16,-3-3-1-16,3 0 1 15,-1 0-1-15,1 2-1 16,-1-3 1-16,3 4-1 0,-2-3 1 16,0 3-1-16,2 0 0 15,0-3 1-15,0 1 0 16,0 1 0-16,4 2 1 15,-1-2-1-15,2-5 0 16,-1 4 0-16,1 2 1 0,0-3-1 16,1 3 0-1,-1-4 1-15,-1 5-1 0,1-6 0 16,0 2 1-16,0 2-1 16,1-4 0-16,-4 3 0 15,3-4 1-15,2-1-1 0,0-1 0 16,2 3 0-16,-2-2 0 15,0 0 0-15,3-2-1 0,-1 1 1 16,-1 1-1-16,3-1 1 16,3 1-1-16,-2 1 1 15,3-1-1-15,3-4 1 16,-6 4 0-16,8 2 0 0,-5-2 0 16,5-2 1-16,0 2-1 15,-2-1 0-15,-1-2 0 16,3 2 0-16,0-2 0 15,-1 0 0-15,1 0 1 16,-3-3-1-16,4 3 0 0,1 0 0 16,-3-1 1-1,4-1-1-15,-3 0 0 0,3 2 1 16,-1-5-1-16,0 2 1 16,1-5-1-16,-2 3 0 15,2-3 1-15,-3 1-1 0,3-1 0 16,-4 3 0-16,4 0 0 15,-1-2 0-15,3 2 1 16,3-1-1-16,-4 4 1 0,3-3-1 16,1 0 1-16,-1-1-1 15,-2 3 0-15,-2-1 0 16,-1-2 0-16,0 0 0 0,-2-6 0 16,0 6 0-16,-2-1 0 15,2-4 0-15,-1 1 2 16,1 3-2-16,3-4 0 15,-1 4 0-15,3-1 0 16,-3 0 0-16,3 4 0 0,0-5 0 16,-5 2 0-16,0-1 0 15,-2-2 0-15,-2 1 0 16,0-2 0-16,-4-4 0 16,2 3 0-16,2 0 0 15,2-3 0-15,-5 0 0 0,6 2 0 16,-2-2 0-16,3 0 0 15,-1 0 0-15,1 0 0 0,-2 0 0 16,4 0 0-16,0 0 0 16,-1 0 0-16,1 0 0 15,0-2 0-15,3-4 0 16,-1 2 0-16,0-2 0 0,1 1 0 16,-6 1 0-16,6-4 0 15,-2 3 0-15,-4-2 0 16,6-1 0-16,-7 1 0 15,7 2 0-15,-6-2 0 0,4-3 0 16,-7 0 0-16,7-2 0 16,0 0 0-16,-3-1 0 15,-3-3 0-15,3 4 0 16,3 0 0-16,-4-3 0 16,-1 0 0-16,-1 3 0 15,0-6 0-15,1 1 0 0,1 2 0 16,2-4 0-16,-7 2 0 15,4-3 0-15,-5 2 0 0,6 0 0 16,-7-1 0-16,1 2 0 16,-3-1 0-16,3 0 0 15,-1 1 0-15,0 0 0 16,1-2 0-16,-4-3 0 0,5 4 0 16,-2-2 0-16,-3-3 0 15,2 4 0-15,3-5 0 16,-1 7 0-16,-1-9 0 15,0 8 0-15,0-3 0 0,-2-2 0 16,-4 1 0-16,1-4 0 16,-1 5 0-16,-5-6 0 15,3 0 0-15,0-7 0 16,1 8 0-16,-2-6 0 16,10 3 0-16,-6-2 0 15,0 6 0-15,0-4 0 0,-1 6 0 16,-2-2 0-16,-1 3 0 15,0-2 0-15,-3 1 0 16,0-1 0-16,0-1 0 0,-3 0 0 16,-2-2 0-16,3 4 0 15,-1-4 0-15,3 3 0 16,-3 1 0-16,3 1 0 0,-5-1 0 16,0 4 0-16,5-1 0 15,-2-3 0-15,-3 5 0 16,1-3 0-16,-2 1 0 15,-1-2 0-15,4-1 0 0,0 3 0 16,-1 1 0-16,-2-3 0 16,5 2 0-16,-10-3 0 15,3 3 0-15,2 1 0 16,-2-1 0-16,-2 1 0 16,0-1 0-16,1 2 0 15,-4-2 0-15,1-3 0 0,-1 7 0 16,3-4 0-16,-4 1 0 15,3 2 0-15,-4-2 0 16,2 4 0-16,1-2 0 0,0 5 0 16,-1-3 0-16,-1 0 0 15,1-3 0-15,-1 4 0 16,-2-4 0-16,2 2 0 0,-2 0 0 16,2 0 0-16,-4-2 0 15,1-2 0-15,2 5 0 16,-5 0 0-16,3 0 0 15,-6 1 0-15,3 4 0 16,-2-6 0-16,0 6 0 0,1 1 0 16,0-4 0-16,0 4 0 15,-1-2 0-15,3-1 0 16,-3 0 0-16,1 2 0 16,-2-2 0-16,1 1 0 15,-3 1 0-15,3 0 0 0,-1 0 0 16,1 4 0-16,-3-2 0 15,3 0 0-15,-1 1 0 0,2-1 0 16,-5 2 0-16,1-2 0 16,0 0 0-16,-7 0 0 15,2 2 0-15,-7-2 0 16,3 1 0-16,-3-1 0 0,-2 0 0 16,0 1 0-16,2 2 0 15,2-2 0-15,0 3 0 16,11-2 0-16,-5 6 0 15,10-2 0-15,2 2 0 0,2 5 0 16,3 7-16-16,3 12-57 16,7-6-17-16</inkml:trace>
  <inkml:trace contextRef="#ctx0" brushRef="#br0" timeOffset="26929.5593">23673 7702 283 0,'0'0'6'16,"0"0"4"-16,0 0 1 15,0-11 3-15,0 11 1 0,-7-9 1 16,7 9 3-16,-17-11 0 15,7 7-6-15,-2-1-3 16,-1 3-1-16,-4-1-2 0,-1-2-1 16,1 5-3-16,-3-3 1 15,0 3-1-15,0 0 0 16,0 0 0-16,-2 0 0 16,2 0-1-16,2 0 1 0,-3 0 0 15,2 5-1-15,0 1 0 16,-1 1 0-16,-2 3 0 15,-1-1 0-15,1 1-1 16,-3 5 1-16,1 1-1 16,-2-2 0-16,2 1-1 0,1 2 1 15,-1-2-1-15,4 3 1 16,-5 0-1-16,4 1 0 16,2-6 1-16,-1 6 1 15,0-2 0-15,3 2 0 16,1-1 0-16,2 2 0 15,-1 0 0-15,5-3 0 0,0 5 0 16,-3-4-1-16,3-3 0 16,4 2-1-16,-5 0 1 15,4 1 1-15,1 1-1 16,0-1-1-16,-3 0 1 0,5 2 0 16,-4-1 0-16,4 1 0 15,-5-1 1-15,5 0-2 16,-4 2 0-16,4-1 0 15,-1 2 0-15,2-2 0 0,-1 1 0 16,1-5 0-16,0 4 0 16,0-2 0-16,-1 1 0 15,1-1 0-15,1 2 0 16,-1-3 0-16,-1 3 0 16,1-1 0-16,1 1 0 15,2 1 0-15,0-2 0 0,0 3 0 16,0-2 0-16,0 2 0 15,0 1 0-15,0-1 0 0,2 0 0 16,1-2 0-16,-1 0 0 16,0 3 0-16,1-7 0 15,2 4 0-15,-3-2 0 16,0-2 0-16,4 2 0 0,-1 0 0 16,2 2 0-16,-2-3 0 15,0 0 0-15,2 0 0 16,-1 0 0-16,-1 4 0 15,-1-6 0-15,4-1 0 0,-4 4 0 16,5-1 0-16,-3-2 0 16,7 0 0-16,2 0 0 15,0-3 0-15,-2 0 0 16,4 3 0-16,0-5 0 16,-2 0 0-16,3 0 0 15,-1 1 0-15,-4-4 0 0,3 1 0 16,2-2 0-16,2 2 0 15,0-1 0-15,5 1 0 16,-3-1 0-16,3 0 0 0,3 1 0 16,-7 1 0-16,5-1 0 15,-1-1 0-15,-5-2 0 16,-3 1 0-16,-2-2 0 16,2 2 0-16,1-1 0 0,-6-3 0 15,6 0 0-15,2 1 0 16,-4-1 0-16,4-2 0 15,-2 3 0-15,-1-3 0 16,4 3 0-16,-4-3 0 0,0 2 0 16,-2 1 0-16,3-1 0 15,-4 0 0-15,0 1 0 16,4-1 0-16,-2 1 0 16,-2-3 0-16,2 0 0 15,0 0 0-15,4 0 0 0,-2 0 0 16,2 0 0-16,0-3 0 15,-3 1 0-15,1-1 0 16,-1 1 0-16,-2 0 0 0,-2-1 0 16,-1 1 0-16,5-1 0 15,-3-2 0-15,2 0 0 16,4 0 0-16,-6-3 0 0,6 4 0 16,-4-7 0-16,7 4 0 15,-9-1 0-15,4-1 0 16,-1 1 0-16,-2-2 0 15,2 1 0-15,-2-3 0 0,0 0 0 16,3-3 0-16,-2-2 0 16,1 3 0-16,-1-1 0 15,1-2 0-15,-2 3 0 16,3-4 0-16,-6 6 0 16,0-4 0-16,-2-1 0 15,1 2 0-15,-4-4 0 0,3 0 0 16,2-5 0-16,-2 4 0 15,-2-2 0-15,-1-3 0 0,3 4 0 16,0-3 0-16,-3 7 0 16,1 0 0-16,-3-2 0 15,3-1 0-15,-1 2 0 16,-2-1 0-16,-3-1 0 0,4-2 0 16,-4-1 0-16,1 2 0 15,-3-3 0-15,2 2 0 16,-1 3 0-16,3-1 0 15,-2 2 0-15,1 3 0 0,-1 0 0 16,0 3 0-16,-2 0 0 16,0 0 0-16,3-3 0 15,-3 0 0-15,0 0 0 16,0-5 0-16,-3 2 0 16,-1 2 0-16,1-1 0 15,-3-1 0-15,0 0 0 0,0 1 0 16,-1 2 0-16,-2 0 0 15,-1-2 0-15,2-1 0 16,-4 1 0-16,2 4 0 0,2-1 0 16,-2-3 0-16,-2 4 0 15,4-2 0-15,-7 0 0 16,8 3 0-16,-6-3 0 0,1 3 0 16,-1-3 0-16,1 5 0 15,3-3 0-15,-5 1 0 16,3-3 0-16,-7 5 0 15,6-3 0-15,-1 1 0 0,-4 0 0 16,-1 2 0-16,4 1 0 16,3-3 0-16,-3 1 0 15,2 2 0-15,-1-2 0 16,1 1 0-16,-1 2 0 16,0-1 0-16,-4 2 0 15,0-3 0-15,-1 0 0 0,-5 0 0 16,4 1 0-16,-7-2 0 15,2 2 0-15,-3-3 0 16,5 3 0-16,-1 1 0 0,1-1 0 16,2 1 0-16,0 1 0 15,5 2 0-15,3-2 0 16,-1 2 0-16,3 0 0 16,-3 0 0-16,-1 2 0 0,-2 3 0 15,2 0 0-15,-3 0 0 16,-1 0 0-16,4 5 0 0,1 1 0 15,-2-2 0-15,5 6 0 16,3-2 0-16,-1 1 0 16,6 3-3-16,-1-1-52 15,3 4-35-15,8-3-2 16</inkml:trace>
  <inkml:trace contextRef="#ctx0" brushRef="#br0" timeOffset="29828.8823">19850 13709 273 0,'0'0'6'0,"0"0"4"15,0 0 3-15,0 0 3 16,0-15 3-16,0 15 1 15,-5-10 3-15,5 10 2 16,-7-12-7-16,7 12-2 0,-10-13-4 16,10 13-2-16,-15-7-2 15,3 1-2-15,-3 4-2 16,-3 2 0-16,-4 0-1 16,-3 0 0-16,-2 0-1 0,-1 0 1 15,1 2-1-15,-3 7 0 16,3-2 1-16,0 1-1 15,-1-2 0-15,-2 5 0 0,-2 1 0 16,3 3 0-16,-6 0-2 16,-1-1 0-16,-1 4 0 15,-5 4 0-15,1 3 0 16,1 0 0-16,4 2 0 16,-1 0 0-16,-1 5 0 0,4-2 0 15,1 3 0-15,3-1 0 16,3 2 0-16,1-2 0 15,0 3 0-15,1 2 0 16,3-2 0-16,2 2 0 0,0 2 0 16,3 5 0-1,0-6 0-15,1 5 0 0,4 3 0 16,-1-1 0-16,1 2 0 16,2 0 0-16,-1-2 0 15,5-1 0-15,-1-1 0 0,-1-1 0 16,3-6 0-16,0 5 0 15,2-7 0-15,3 1 0 16,0 2 0-16,3-5 0 0,7 0 0 16,-2 1 0-16,1-1 0 15,6-3 0-15,2 1 0 16,1 3 0-16,1-9 0 16,-1 5 0-16,7 0 0 0,-2-5 0 15,-1 1 0-15,5-3 0 16,-4-1 0-16,4-2 0 15,1-2 0-15,1 1 0 16,4-4 0-16,-1 4 0 0,5-3 0 16,0 0 0-16,6-3 0 15,-4 3 0-15,5-3 0 16,-3 0 0-16,1 0 0 16,-7 0 0-16,3 2 0 15,-4-2 0-15,-6 0 0 0,4 3 0 16,-4-5 0-16,-2 2 0 15,1-2 0-15,1 0 0 16,-3-1 0-16,5-1 0 0,-3-2 0 16,-2-2 0-16,0-1 0 15,-4-3 0-15,3 0 0 16,-4 0 0-16,1 0 0 16,2-3 0-16,0 2 0 0,-1-5 0 15,2 0 0-15,0 0 0 16,2-2 0-16,-1 1 0 15,1-1 0-15,-2-1 0 16,1 1 0-16,0-2 0 0,2-2 0 16,1 0 0-16,-1 0 0 15,3-1 0-15,-3 0 0 16,1-2 0-16,-4 6 0 16,1-4 0-16,-3 1 0 15,1-2 0-15,0 0 0 0,-4 0 0 16,1-2 0-16,3-1 0 15,-2 3 0-15,2-6 0 16,-1 3 0-16,-3-1 0 0,5-2 0 16,-7 1 0-16,2-1 0 15,-5 2 0-15,2-1 0 16,-2-1 0-16,-2-3 0 16,-2 6 0-16,0-8 0 0,-1 0 0 15,2 0 0-15,-4 3 0 16,0-5 0-16,1 2 0 15,-5 0 0-15,7 0 0 16,-3 2 0-16,-2 0 0 0,2 0 0 16,-1 1 0-16,-2 0 0 15,1 5 0-15,0-3 0 16,-2-3 0-16,-1 3 0 16,0-2 0-16,1-2 0 15,3-1 0-15,-6-3 0 0,4 4 0 16,-4-3 0-16,5 2 0 15,-5-3 0-15,0 8 0 16,0-2 0-16,-3 5 0 0,1-4 0 16,0 9 0-16,-5-5 0 15,3 2 0-15,2 1 0 16,-3-3 0-16,0 2 0 16,-2-3 0-16,-1 1 0 15,1-1 0-15,-1 4 0 0,4-1 0 16,-6-3 0-16,4 6 0 15,-3 0 0-15,-1-2 0 16,-1 2 0-16,-1-2 0 0,-3-1 0 16,3 1 0-16,-4 3 0 15,2-6 0-15,-2 4 0 16,2-1 0-16,2-1 0 16,-1-3 0-16,-1 6 0 15,3 0 0-15,-1-1 0 16,2 0 0-16,-4 1 0 0,8-3 0 15,-8 3 0-15,3 0 0 16,2 0 0-16,-2-3 0 0,-1 2 0 16,2 0 0-16,0-1 0 15,0 1 0-15,1 4 0 16,-2-4 0-16,1 4 0 16,1-4 0-16,-4 4 0 0,3-1 0 15,-2-4 0-15,-3 5 0 16,3-6 0-16,-6 6 0 15,6-2 0-15,-6 1 0 16,3-2 0-16,-2 4 0 16,0-1 0-16,-1 2 0 0,0 2 0 15,1-4 0-15,-1 5 0 16,-1 1 0-16,1-2 0 16,1 3 0-16,0-4 0 15,-2 5 0-15,0-5 0 0,2 1 0 16,2 3 0-16,-2-5 0 15,-5 2 0-15,7 0 0 16,-3 0 0-16,6 0 0 16,-4 0 0-16,4 3 0 0,3-1 0 15,9 3 0-15,-16 0 0 16,16 5 0-16,0 10-80 16,0-15-14-16</inkml:trace>
  <inkml:trace contextRef="#ctx0" brushRef="#br0" timeOffset="32972.1715">19760 13261 287 0,'0'0'6'0,"0"0"4"16,0 0 3-16,-9-13 3 16,9 13 0-16,-7-12 2 0,7 12 2 15,-13-18-1-15,5 10-5 16,8 8-3-16,-16-9-3 16,5 6-3-16,-1 1-1 15,-3 2-1-15,-2 2 0 0,-4 1-1 16,-1 1 1-16,-5 4 0 15,2 0 0-15,-2-4 0 16,-3 7 0-16,0-7 1 16,-2 7-1-16,2-4-1 15,-2 3 0-15,2-3 0 0,-5 5-1 16,5-2 0-16,1 1 0 16,-1 1-1-16,2 0 1 15,3 3-1-15,-2 3 0 16,2-6 1-16,0 5-1 0,1 0 0 15,-1 1 0-15,0 4 1 16,-10 1 1 0,0 4-1-16,5-6 1 15,-4 5-1-15,1 1 1 16,3-5 0-16,1 6-1 16,-1-7 0-16,10 3 0 0,-3-3 0 15,1 2-1-15,2-1 1 16,-2 3 0-16,0 2 0 15,-1-2 0-15,3 2 0 16,0 1 0-16,1-4-1 16,-2 6 2-16,-1-6-2 0,5 5 0 15,-1-5 0-15,0 0 0 16,5 1 0-16,2 0 0 16,-2 0 0-16,6-3 0 15,0 0 0-15,-5 2 0 16,8 2 0-16,-3-2-2 0,2 3 2 15,-2-1 0-15,-3 1 2 16,2 0-2-16,1 5 0 16,-3-2 0-16,0 2 0 0,5-2 0 15,-4 5 0-15,0-3 0 16,0-3 0-16,4 1 0 16,-2 1 0-16,1-5 0 0,3 2 0 15,-4-1 0-15,2 0 0 16,3-2 0-16,-3 0 0 15,0-1 0-15,-1-1 0 16,2 1 0-16,-1 1 0 16,3-5 0-16,-3 2 0 15,2 1 0-15,-1-1 0 0,4 0 0 16,0 1 0-16,0-4 0 16,0 6 0-16,0 2 0 15,4-2 0-15,-1 2 0 16,-1-4 0-16,1 2 0 0,-1-3 0 15,0-1 0-15,1 3 0 16,1-5 0-16,-1-1 0 0,3 1 0 16,-1-1 0-16,2 2 0 15,2-1 0-15,0-1 0 16,0 2 0-16,1-4 0 16,1 7 0-16,1-3 0 15,0 0 0-15,-2-1 0 0,5 1 0 16,-2-1 0-16,-1 2 0 15,3-1 0-15,-2 2 0 16,0-5 0-16,3 3 0 16,-2-2 0-16,4-3 0 0,-2 2 0 15,-2-5 0-15,0 1 0 16,-1-1 0-16,-1 2 0 16,6-2 0-16,-6 0 0 15,1 0 0-15,2 0 0 16,0 0 0-16,2 1 0 0,-2-3 0 15,1-1 0-15,6 1 0 16,-3 0 0-16,0-2 0 16,2 0 0-16,-1-1 0 0,2 0 0 15,-2-1 0-15,1 1 0 16,0-2 0-16,-1 4 0 16,3-4 0-16,0 5 0 15,-3-5 0-15,4 2 0 16,-1 3 0-16,-2-2 0 0,1-1 0 15,2 0 0-15,-2 2 0 16,-3-2 0-16,6-2 0 16,-4 2 0-16,-1 1 0 15,6-3 0-15,2-1 0 16,-2 4 0-16,4-1 0 0,3-4 0 16,0 1 0-16,1 1 0 15,-3 1 0-15,4-6 0 16,-5 2 0-16,-1 0 0 0,-5 0 0 15,2 1 0-15,-1 0 0 16,-5-3 0-16,4 2 0 16,-2 1 0-16,3-3 0 15,5 0 0-15,0 0 0 0,0 0 0 16,2-3 0-16,1 3 0 16,-4 0 0-16,4-2 0 15,-8-1 0-15,2 3 0 16,-4 0 0-16,-3 0 0 0,2 0 0 15,0 0 0-15,-3-3 0 16,7 3 0-16,-4-2 0 16,1 0 0-16,4-3 0 15,-3 0 0-15,1 0 0 16,0 0 0-16,-4 0 0 16,-2 0 0-16,-1 0 0 0,-2 3 0 15,2-5 0-15,3-1 0 16,-5 1 0-16,5-1 0 15,-5-1 0-15,9-4 0 0,-2 2 0 16,2-1 0-16,0 3 0 16,3-7 0-16,-9 5 0 15,6-1 0-15,-3-1 0 0,1-2 0 16,-4 2 0-16,4-2 0 16,-5 3 0-16,-1-5 0 15,1 5 0-15,-2-6 0 0,2 3 0 16,-3 0 0-16,2-2 0 15,-2 2 0-15,3 0 0 16,-6-4 0-16,6 3 0 16,-5-2 0-16,3 2 0 0,-2-4 0 15,0 1 0-15,3-4 0 16,-4 3 0-16,1-2 0 16,2 2 0-16,-7-2 0 15,4 2 0-15,-1 2 0 16,-2-7 0-16,-3 9 0 15,4-6 0-15,-7 2 0 0,4-3 0 16,-5 3 0-16,4-2 0 16,-3-3 0-16,2 3 0 15,1-3 0-15,-1 0 0 0,4 3 0 16,-6-5 0-16,4 1 0 16,-1 2 0-16,-2-1 0 15,-2 1 0-15,-1-1 0 0,3 2 0 16,-2 1 0-16,-1 1 0 15,0-5 0-15,-2 6 0 16,3-2 0-16,-1 0 0 16,1 5 0-16,-3-3 0 0,1 5 0 15,-1-3 0-15,3 4 0 16,-3-1 0-16,4-3 0 16,-2 1 0-16,0-4 0 15,3 0 0-15,-5-2 0 16,5-1 0-16,-2 0 0 15,-3-2 0-15,2 1 0 0,0 3 0 16,-2 0 0-16,0 1 0 16,0 2 0-16,0 2 0 15,-2-3 0-15,2 3 0 0,-2-2 0 16,-1-2 0-16,1-4 0 16,-1 0 0-16,3 4 0 15,-5-5 0-15,3 2 0 16,0-1 0-16,-2 1 0 0,1 4 0 15,-1-1 0-15,-1-1 0 16,-2 5 0-16,2 0 0 16,-4-1 0-16,1 4 0 0,-3-7 0 15,0 1 0 1,3 1 0-16,0 2 0 0,1-6 0 16,-3 7 0-16,2-10 0 15,-4 9 0-15,4-5 0 16,-4 4 0-16,0-2 0 15,-3 2 0-15,3 2 0 0,-1-4 0 16,-2 2 0-16,0 4 0 16,3-2 0-16,1 2 0 15,-3-4 0-15,-2 4 0 0,7-1 0 16,-6 1 0-16,5 1 0 16,-10-3 0-16,3 2 0 15,-5-4 0-15,9 4 0 0,-7-1 0 16,1 1 0-16,1 1 0 15,1-3 0-15,1 4 0 16,-2 3 0-16,7-4 0 16,-8 3 0-16,5-5 0 0,-3 8 0 15,-3-5 0 1,-2 2 0-16,-3-2 0 0,0-1 0 16,1 2 0-16,-6 2 0 15,5 1 0-15,0-4 0 16,0 2 0-16,0 3 0 15,2-3 0-15,4 0 0 0,-4 1 0 16,0-2 0-16,2 1 0 16,-4 2 0-16,0-1 0 0,-5-1 0 15,0 2 0-15,-5-1 0 16,-5 2 0-16,-1 2 0 16,3 0 0-16,-4 2 0 15,6 0 0-15,-1 2 0 0,8 1 0 16,0-3 0-16,8 3 0 15,4-3 0-15,5 3 0 16,-1-2 0-16,3-1 0 16,0 0 0-16,2 3 0 15,8 0 0-15,-14 0 0 0,1 0 0 16,13 0 0-16,-15 6 0 16,10 9-13-16,1-1-63 15,4-4-16-15</inkml:trace>
  <inkml:trace contextRef="#ctx0" brushRef="#br1" timeOffset="43931.6651">19068 13525 252 0,'0'0'5'0,"5"-10"4"16,-3-2 3-16,0 0 3 0,3 0 3 15,-2-1 2-15,1 1-1 16,-4-4 0-16,0 7-5 16,0 9-4-16,-14 0-4 15,-4 15-2-15,-17 15-2 16,-2 6-1-16,-14 12 0 15,-3 6 1-15,-8 10 1 16,-5 3 0-16,1 5 1 16,3-4 0-16,11-12-2 0,8-6 0 15,9-6-1-15,7-6-2 16,11-9 0-16,10-9 1 16,7-8 1-16,0-12 0 15,16 0-1-15,9-14 1 16,5-13 1-16,11-9 0 15,5-13 0-15,9-11-1 0,12-3-2 16,2-2 0-16,-1 1 0 16,-3 1-1-16,-8 12 2 15,-11 6 2-15,-8 13 1 0,-11 9 0 16,-11 11 1-16,-16 12 0 16,0 0 0-16,-13 9 0 15,-6 14-1-15,-16 4-1 0,-3 12 0 16,-9 5-1-16,-8 7 1 15,-4 2-1-15,-1 3 1 16,0-3-1-16,3-5 1 16,10-4-1-16,7-13-1 15,7-4 0-15,14-7 0 16,6-8 0-16,13-12 0 0,7-3 1 16,18-18-2-16,14-12 1 15,7-11 0-15,16-11-1 16,11-17 0-16,13-4-2 15,0-1 1-15,4 2 0 0,-9 12 0 16,-14 10 1-16,-13 16 0 16,-12 10 1-16,-21 16-1 15,-21 11 2-15,-14 24-1 0,-18 5 2 16,-7 10 0-16,-16 9 0 16,-5 6 0-16,-11 6 0 15,-2 4 1-15,-1 0-1 0,2-7 1 16,7 0-2-16,5-10 0 15,16-9 0-15,7-7-1 16,14-6 0-16,11-12 1 16,12-13-1-16,12 0 0 15,18-15 0-15,17-15 0 0,10-11-1 16,13-15 0-16,10-5 0 16,6-11-1-16,4 2-1 15,-1 2 1-15,-11 8 0 16,-14 13 1-16,-14 9-1 15,-13 11 1-15,-16 15 1 0,-21 12-1 16,-9 0 2-16,-16 18 0 16,-12 3 0-16,-2 9-1 15,-15 5 2-15,-2 7-1 0,-4 0 1 16,-2 3-1-16,10-8 0 16,3 1-1-16,9-12 0 15,8-4-1-15,9-7 0 0,10-5 0 16,13-10 0-16,0 0 0 15,25-18 0-15,8-3 0 16,14-12 0-16,11-6 1 16,9-8-2-16,9-3 0 15,2 1 0-15,-1 5 0 0,-12 3 1 16,-8 12-1-16,-18 10 1 16,-12 8 0-16,-19 11 1 15,-10 8 0-15,-21 7 1 16,-9 7 0-16,-8 4 0 15,-7 7 0-15,-5-1 1 0,-3 0-1 16,3-1 1-16,7-5-1 16,5-3-1-16,10-6 0 15,8-7 0-15,22-10 0 0,0 0-1 16,15-12 0-16,17-8 0 16,13-7 0-16,5 0 0 15,8-11 0-15,8 2 0 0,-2 0-1 16,-6 7 1-16,-6 2-1 15,-13 9 1-15,-9 6-1 16,-9 1 1-16,-10 11 0 16,-11 0 0-16,0 0 1 15,0 5-1-15,-11 4 1 0,-8 0 0 16,-11 6 1-16,-4 0 1 16,-10 2-1-16,-9 1 0 15,-1 1 0-15,-2-1-1 16,7-5 0-16,7-1 0 15,9-8-1-15,14-1 0 16,19-3-1-16,7-12 0 0,18-6 0 16,13-5 0-16,9-1 1 15,7-8 0-15,12-1 1 0,3-1 0 16,-5 2 0-16,-6 8 0 16,-9-5 1-16,-9 12 1 15,-10 2-1-15,-12 8 0 0,-18 7 0 16,0 0 0-16,-13 0 0 15,-12 7-1-15,-5 8-1 16,-5 1 1-16,-4 6-1 16,-2 3 0-16,0-3 0 15,-1 2 0-15,7-1-1 0,8-3 1 16,6-1 1-16,17-4 0 16,6-8 0-1,21-7 0-15,14-4 0 16,9-11 1-16,8-3 0 15,9-3 0-15,2-5-2 0,-8 2 1 16,-7 4 0-16,-8 5-1 16,-12 3 1-16,-10 6 0 15,-13 6 0-15,-7 0-1 0,-12 15 1 16,-8 1 0-16,-10 3 0 16,-4 3 0-16,-6 6 1 15,-5-1 0-15,3-2 0 16,1-3-1-16,11-3 1 15,11-1 0-15,6-7-1 16,13-11 1-16,18 5-1 16,15-13-1-16,6-9 0 0,13-4 1 15,8-3-1-15,7-3 1 16,-2 1-1-16,-1 2 0 16,-9 4 1-16,-7 0 0 15,-11 11-1-15,-12 4 1 16,-16 5 0-16,-9 0 0 15,-9 9 0-15,-19 3 0 0,-2 6 0 16,-7 2 0-16,-5 2 0 16,4-2 0-16,1 0 0 15,8-1 0-15,6-4 0 16,13 0 0-16,10-15 0 16,0 11 1-16,21-11-2 0,5-5 1 15,10-5 0-15,1-1-2 16,5-1 2-16,2 0-1 15,-4 0 0-15,-3 2 0 16,-7 5 0-16,-7 2-1 16,-6 0 1-16,-4 3-1 0,-13 0 0 15,0 6 1-15,-5 6 1 16,-18 5-1 0,-4 5 2-16,-5-1 0 15,-5 4 1-15,4-1-1 16,-1-2 0-16,5-2-1 0,8-2 0 15,16-11 0-15,5-7 0 16,14 2-1-16,14-4 1 16,9-5 0-16,3-7 0 0,4-1 0 15,6-4-1-15,-3 5 1 16,-4-1-1-16,-6 3 1 16,-7 1-1-16,-7 4 1 0,-11 5-1 15,-12 2 0-15,0 0 1 16,-10 9 0-16,-9 2-1 15,0-2 1-15,-3 3-1 16,-3 1 0-16,3 1 0 16,0-2-1-16,9-1 1 0,1-2 0 15,12-9 1-15,0 9 0 16,5-9 0-16,12 0 0 16,5-3 1-16,8-5-1 15,-3-2 1-15,7 2-1 16,-1-4 0-16,-3 5-1 0,-5 2 0 15,-2-2-1-15,-9 7 0 16,-1 0 0-16,-13 0 1 16,8 2 0-16,-8-2 1 15,-5 17 1-15,-8-5 0 0,1 2 0 16,-4-2 1-16,-1 3-1 16,-3 0 1-16,3 0-1 15,0-1-1-15,5 1 0 0,1-5 0 16,4 0 0-16,7-10 0 15,0 10 0-15,7-10 0 16,8-2-1-16,10-9 1 16,-1 1 0-16,1-5 0 15,5 3 0-15,-2 0 1 0,-6 0-1 16,1 5-1-16,-10-1 1 16,-3 5-1-16,-10 3 0 15,11 0 1-15,-11 0-1 0,0 8 1 16,0 2 0-16,-4 2 1 15,-4 3 0-15,-2 2 1 16,0 0-1-16,-5 4 0 16,1-2 0-16,1-2 0 0,1 1-1 15,0-3 0-15,6-3 0 16,6-12 0-16,6 9 1 16,8-9-1-16,11 0 0 15,7-7 0-15,1 0 1 0,8-3-1 16,-5 1-1-16,-1 1 0 15,-10 0-1-15,-6 6 1 16,-9 2 1-16,-10 0-1 16,0 7 1-16,-8 4 1 15,-8 1 0-15,-2 2 0 0,-3 4 1 16,0 0-1-16,-2-4 0 16,3 3 0-16,5-5-1 15,3 1-1-15,2-1 1 16,2-5 0-16,8-7-1 15,0 11 1-15,8-11 0 0,7 0 0 16,7-2-1-16,3-4 2 16,2 0-1-16,1-3 0 0,-1 2-1 15,-4 2-1-15,-4 2 0 16,-8 1 1-16,-11 2-1 16,0 0 2-16,2 12-1 15,-9-2 1-15,-1 3 1 0,-4 2 0 16,-4 0 0-16,0 2 0 15,0 0-1-15,2 3 0 16,1-6 0-16,5-1-1 16,4 3 0-16,4-7 0 0,0-9 0 15,22 8-1-15,0-8 1 16,10-5 0-16,4 0 0 16,3-5 0-16,-2 1-1 15,-2 1 1-15,-8 2 0 16,-1 2 0-16,-14 4 2 15,-12 0-1-15,0 10 1 0,-15 2 0 16,-5 5 0-16,1 1 0 16,-7 1 0-16,2 3-1 15,1 2 0-15,4-7-1 0,-2-1 0 16,7-1 1-16,8-3-1 16,1-1 2-16,5-11-1 15,0 9 1-15,8-9 1 16,9 0-2-16,4-2 1 0,3-4 0 15,-2 0 0-15,8-2-2 16,-7 3 0-16,-1 0-2 16,-5 3 1-16,-9 2 1 0,-8 0 0 15,2 10 0-15,-2-10 0 16,-10 19 1-16,1-7 1 16,-4 5 0-16,-2-3-1 15,2 1 0-15,-1 2 1 16,-2 0-1-16,2 3 0 0,2-2 0 15,-3-3 0-15,7 2 0 16,1-3 0-16,0-1 0 16,7-3-1-16,9-1-1 15,4-4 1-15,6-2-1 0,3-3 0 16,-1 0 1-16,4 0-1 16,-3-5-1-16,-5 2 1 15,-4 3 1-15,-13 0 0 0,10 0 0 16,-10 0 1-16,-5 17-1 15,-5-3 1-15,-5 1 0 16,0 2 1-16,-2 8 0 16,-4-6-1-16,2 9 1 0,-3-6-1 15,1 5 0-15,2-5 0 16,1 3 0-16,-1 0-1 16,8-8 1-16,7 1-1 15,4-9 0-15,2 1-2 16,11-7 1-16,16-3 0 0,-2 0-1 15,3-5 1-15,0-3 0 16,-3 4 0-16,-1-1 0 16,-6-1 4-16,-11 6 0 15,-9 0 0-15,3 15 1 0,-3-2 0 16,-5 2 0-16,-5 5 2 16,-5-1-3-16,0 6 0 15,-5 3-1-15,-2-1 0 16,-3 3 0-16,-4-3 0 0,8 0 0 15,-4 3-1-15,3-8 0 16,5 0 1-16,4-5-1 16,6-1 0-16,7-4 0 0,0-12-1 15,14 16 1-15,2-15-1 16,4 2 0-16,5-3 0 16,-1 0-1-16,1 0 0 15,-5 0-1-15,-1 2 1 16,-8 4-1-16,-11-6 2 0,5 19 1 15,-8-7 1-15,-10 8 0 16,-8 3 3-16,1 1-1 16,-8 6 0-16,-4 0 1 15,0 5-1-15,-5-3 0 0,4 2-1 16,1 1-1-16,2-3 0 16,3-2-1-16,7-3 0 15,2-2-2-15,9-8 0 16,9-2-3-16,0-15-2 0,21 4-3 15,-2-4 0-15,15-9-2 16,-2-5 4-16,6-6 3 16,1 2 3-16,-4 1 2 0,-3 2 2 15,-9 3 4-15,-1 6 3 16,-12 6 1-16,-10 0-2 16,0 13-1-16,-13 1-2 15,-6 9 0-15,-11 4 1 16,-3 7-2-16,-8 6 0 15,-5 3-1-15,-3 1 0 0,-4 3 0 16,1-2-1-16,6-2 0 16,-2-2-1-16,3-1 1 15,8-8-1-15,9 0 0 0,6-7-1 16,7-5 0-16,8-2 0 16,7-9-1-16,0-9 0 15,19 3-2-15,4-8-1 0,3-7 1 16,5-6 0-16,-4 0 2 15,3-1 1-15,-5 4 3 16,-4 1 1-16,-12 3 1 16,-9 11 0-16,3-9 0 15,-11 9 1-15,-7 0-3 0,-4 0-1 16,-6 5-2-16,-5-3 0 16,-2 5 0-16,-7 0 0 15,-2 1 0-15,-5 0-1 16,0-4 1-16,-2-1 0 15,-1-1-1-15,4-2 1 0,-4 0 0 16,12 0 0-16,-2-2-1 16,12-3 1-16,5 3-2 15,5-3-3-15,9 2-1 0,8 3 1 16,0-17-1-16,5 7-1 16,7-5 0-16,6-2 0 15,0 2 3-15,-1-3 3 0,-4 4 1 16,-4 1 0-16,-6 6 1 15,-3 7 1-15,-18-5 1 16,-1 5 1-16,-14 5-1 16,-5 2 0-16,-5 6 1 15,-3-1-1-15,-1 3 0 0,-3-3 0 16,3 0-1-16,4-2 0 16,5 0 0-16,10-2-1 15,3-3 0-15,5-3-2 16,10-2 0-16,10 0 0 15,0-9-1-15,10-7-1 16,13-4 0-16,14-5-1 0,0-4 1 16,7 1 0-16,-3 1 2 15,3 3 1-15,-12 2 1 0,-2 5 1 16,-13 6-1-16,-17 11 1 16,0 0 0-16,-11 0 1 15,-7 5-2-15,-14 8 0 16,0 1-2-16,-16 4 2 0,-3 6 0 15,-2 1 0-15,-7 3 0 16,-2-4 0-16,2 1 0 16,3 0 1-16,5-7-1 15,7-4 0-15,10-4 0 0,8-2 0 16,10-6-2-16,4-2-1 16,13 0 0-16,0-17-1 15,8 2 1-15,9-5-2 16,3-5 1-16,5-4 0 15,0-1 2-15,0 2 1 16,-1 1 0-16,-6 5 1 0,-10 2-1 16,-4 5 1-16,-8 5 0 15,-9 2 0-15,-10 6 0 0,-2 2-1 16,-7 0 1-16,-7 2 0 16,-4 4 0-16,-2 0 0 15,0 0 1-15,1 0-1 16,-1-2 1-16,8-1 0 0,4-1-1 15,8-2 0-15,6 0 0 16,8 0-1-16,11-7 0 16,8-6 1-16,17-6-1 15,2-4-1-15,11-2 1 0,2-7 1 16,0 2 0-16,1 3 0 16,-5 0 1-16,-15 7-2 15,-5 3 1-15,-16 9-1 16,-10 6 0-16,-15 2 0 15,-10 7-1-15,-3 6 0 0,-6 0 1 16,-4 1 0-16,4 1 0 16,-4 0 0-16,14-5 2 15,5-3-1-15,9-5-1 16,4-2 0-16,16 0 1 0,-2-14-1 16,10-6 0-16,16-5 0 15,6-5-1-15,2-4 0 16,0-1 1-16,3-3 1 15,-5 7 0-15,-7 3 0 0,-8 3-1 16,-10 8 0-16,-8 6 0 16,-14 10 0-16,-11 1 0 15,-7 1-1-15,-9 10 0 0,-1 2 0 16,-9 1 1 0,9 0 0-16,-1-3 1 0,9-1 0 15,12-5 0-15,6-5-1 16,10-5 2-16,12-10-2 15,18-6 0-15,8-10 0 0,8-6 0 16,6 0 0-16,2-3 0 16,-3 5 2-16,-4 3-1 15,-11 5 0-15,-8 7-1 16,-13 8 0-16,-12 9 0 0,-16 3-1 16,-8 8 1-16,-11 2-2 15,0 4 1-15,-9 3 1 16,4-1 0-16,0 1 0 15,7-5 0-15,9-6 0 0,7-6 0 16,11-3-2-16,12-13 1 16,12-8 0-16,12-4 0 15,6-3 0-15,8-4 1 0,-3 0 0 16,3 3 2-16,-10 5-1 16,-4 0 2-16,-9 9-3 15,-10 4 0-15,-5 4 1 16,-15 2-1-16,-2 1-1 15,-6 4 1-15,-5-1-2 16,1 1 1-16,1 1 1 16,-8-1 0-16,12-4-1 0,1-3 0 15,10-2 0-15,2-11 0 16,9-7-1-16,17-4 1 0,5-12 0 16,2-2-1-16,10-8 1 15,-6 5 1-15,2 4 0 16,-7 2 1-16,-8 8-1 0,-7 7 0 15,-8 8-1-15,-12 10 1 16,-9 5-3-16,-4 2-1 16,-2-1-8-16,4 6-24 15,11 0-40-15,0 0-2 16</inkml:trace>
  <inkml:trace contextRef="#ctx0" brushRef="#br1" timeOffset="46055.0082">20408 13236 178 0,'0'0'3'16,"0"0"5"-16,-3 10 5 15,3-10 1-15,-8 9 5 16,8-9 1-16,-10 13 3 0,10-13 1 16,-7 10 1-16,7-10-3 15,0 0-3-15,0 0-2 16,0 0-3-16,-11-7-2 16,11-6-2-16,0-5-2 0,0-4-3 15,0-5-1-15,0-2 0 16,9-9-1-16,-2 1 0 15,2-7 0-15,2-6-1 16,4-4 0-16,2-1 1 16,3-10-1-16,2 1 0 0,3-8 0 15,2 2 0-15,3-3 0 16,3-2 1-16,1 3-1 16,-1 4 1-16,4-2-1 0,-4 10 0 15,6-4 0-15,-1 4 0 16,-1 3 0-16,0 0-1 15,3-2 0-15,2-3 1 16,3-2 0-16,4-3-1 0,4-3 0 16,2 7 0-16,-4-2 0 15,4 0-1-15,-3 1 0 16,-2 7 0-16,-5 2-1 16,-3 6 0-16,-2-3 1 15,-3 5-2-15,-1-3 0 0,-2 0 1 16,2 1-1-16,0-1 0 15,1 3 0-15,-2-3 1 16,2 4-1-16,4-1 2 0,-7 7 0 16,3-2 0-16,0 7 0 15,-4 1 1-15,-4 2-1 16,4-1 1-16,-3 6-1 16,-8-3 0-16,8 1 0 0,0-4-1 15,2-1 1-15,10-1 0 16,1-3-1-16,4-3 1 15,5 1 0-15,-2 3 1 16,-6 3-1-16,2 0 1 0,-12 7-1 16,-6 6 1-16,-7 1-1 15,-8 5 1-15,-5-1 0 16,-1 2-1-16,4-1 1 16,-5 0-1-16,7-2 0 0,0 2 1 15,4-3-1-15,0 2 0 16,3-2 0-16,-3 3 0 15,1 0 0-15,-1 6 1 16,-6-1-1-16,-2 3 1 16,-9 7 0-16,8-8-1 0,-8 8 1 15,0 0 0-15,0 0 0 16,0 0-1-16,0 0 0 0,0 0 1 16,7-10-1-16,-7 10 0 15,0 0 0-15,6-11 0 16,-6 11 0-16,0 0 1 15,9-9-1-15,-9 9 1 16,0 0 0-16,0 0 0 0,0 0 0 16,0 0-1-16,0 0 1 15,0 0 0-15,0 0-1 16,0 0 1-16,5-11 0 16,-5 11 0-16,0 0-1 0,0 0 1 15,7-9 0-15,-7 9 0 16,0 0-1-16,5-10 1 15,-5 10-1-15,0 0 1 16,0 0-1-16,0 0 2 16,0 0-2-16,2-10 0 0,-2 10-2 15,9-12 2-15,-9 12 0 16,14-14 0-16,-14 14 0 0,16-18 0 16,-7 10 2-16,-9 8-2 15,16-10 0-15,-16 10 0 16,0 0 0-16,6-2 0 15,-6 2 0-15,0 0 0 0,0 0 0 16,0 0 0-16,0 0 0 16,0 0 0-16,0 0 0 15,-6 5 0-15,-5 2 0 16,-3 2 0-16,-9 5 0 16,-2 1 0-16,-5-1 0 0,-2 1 0 15,-5 2 0-15,2-4 0 16,5 2 0-16,2-5 0 15,4-1 0-15,3-3 0 16,9-1 0-16,3-3 0 16,9-2 0-16,0 0 0 0,2-7 0 15,13-3 0-15,7-4 0 16,5 2 0-16,3-5 0 0,5 0 0 16,0 0 0-16,0 0 0 15,-3 2 0-15,-5 5 0 16,-7-1 0-16,-5 4 0 15,-4-1 0-15,-11 8 0 0,9-5 0 16,-9 5 0-16,0 0 0 16,0 0 0-16,-8 5 0 15,2 3 0-15,-10 2 0 16,-4-1 0-16,-2 5 0 16,-5 1 0-16,-3-1 0 0,3 1 0 15,2-2 0-15,0-4 0 16,10-1 0-16,0-1 0 15,5-5 0-15,10-2 0 16,0 0 0-16,12-2 0 16,3-5 0-16,2-1 0 0,6-4 0 15,0 2 0-15,2 0 0 16,-3 0 0-16,0 1 0 0,-9 1 0 16,-1 4 0-16,-12 4 0 15,12-6 0-15,-12 6 0 16,0 0 0-16,0 0 0 0,0 0 0 15,11 3-2-15,-11-3 1 16,12 7 0-16,-12-7 0 16,15 20 1-16,-8-8 0 15,3 6-1-15,-5 1 1 0,1 6 0 16,-6 2 0 0,-4 3 0-16,-3 3 0 0,-3-1 0 15,-3 2 1-15,1 4-1 16,0-6 0-16,2-3 0 15,2-2 0-15,4-4-1 16,1-5 0-16,3-6 0 0,0-2-3 16,0-10-5-16,0 0-11 15,3 9-57-15,-3-9-10 16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1-04-04T08:51:07.444"/>
    </inkml:context>
    <inkml:brush xml:id="br0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8222 7715 210 0,'0'0'6'16,"0"0"5"-16,-6-9 2 0,6 9 2 15,-5-10 2-15,5 10 3 16,0 0-4-16,-8-10 1 16,8 10-6-16,-1 5-3 15,-2 7-3-15,0 9-3 0,-2 4-1 16,3 4-1-16,-3 6 3 16,-2 12 1-1,2 3 2-15,-6 1-1 16,6 9 1-16,-4-3 2 0,2 7-1 15,-2 1 0 1,2-3-1-16,2-5 0 0,3 0-3 16,-3-4 1-16,5 0 0 15,0-3-1-15,-2-3 1 16,2-1 0-16,0 3 0 0,-3-3 0 16,0 4 0-16,1-3 0 15,-3 3 0-15,0-4-1 16,-2 1-1-16,-1 0-1 0,0-2 0 15,1-3-1-15,2 2 0 16,0 0 0-16,1-3 0 16,0 1 0-16,1-4-1 15,1 1 2-15,2 1-1 0,-2-3 0 16,2 2 1-16,0-1-1 16,-2-1 0-16,2-3 0 15,0 2 0-15,0-2 0 16,0-8 0-16,0 5 0 15,2-4 0-15,2-5 0 0,3 2 0 16,-3 0 0-16,1-3 0 16,0 2 0-16,-3-1 0 15,3-5 0-15,0 4-1 16,-2-1 1-16,0-6 1 0,-1 1-1 16,3-3-1-16,-5-2 1 15,5-1 0-15,-3 2 0 16,1-2 0-16,-3-9-1 0,5 18 1 15,-5-18-1-15,10 15 1 16,-10-15 0-16,12 12 0 16,-12-12 0-16,16 6 1 15,-2-6 0-15,4 0 0 0,6-3 0 16,2-2 0-16,8-2 0 16,3-3 0-16,3 0 0 15,2 0-1-15,3-1 1 16,0 4-1-16,2-1 0 15,3 1 0-15,2 0 1 0,5 2-1 16,0 0 0 0,5-2 1-16,3 2-1 0,2 0 1 15,1-2-1-15,-2 2 0 16,2 0 1-16,-4 0-1 0,-2 2 0 16,-2 1 1-16,0 2-1 15,-8 0 0-15,1 0 0 16,-4 0 0-16,-5 0 0 0,4 0 1 15,-1 0-1-15,-2 0 0 16,0 0 0-16,-1 0 1 16,-2 0-1-16,1 0 0 15,-4 0 1-15,-1 0-1 16,-3 0 0-16,0 0 1 0,-1 0-1 16,-1 0 0-16,-4 0 1 15,4 0-1-15,-6 0 0 16,3 0 0-16,-5 0 0 15,-2 0 1-15,-4 5-1 0,-1-2 0 16,-6 1 0-16,1 1 0 16,-4 0 0-16,-9-5 0 15,15 5 0-15,-15-5 1 16,12 2-1-16,-12-2 1 0,10 0-1 16,-10 0 1-16,0 0 0 15,9 0 0-15,-9 0 0 16,0 0-1-16,14-4 2 0,-14 4-1 15,10-15 0-15,-3 5 0 16,1-2 0-16,-3-4 0 16,2-1 0-16,-2-1 0 0,3 2-1 15,-3-4 1-15,2-1 0 16,-2 1 0-16,2-1 0 16,1-1 0-16,2-3 0 15,-3 0 0-15,6-3-1 16,-7 1 1-16,5 0 0 0,2-6 0 15,-3 4 0-15,-1-1 0 16,2-2 0-16,-1 2 0 16,-1 1 1-16,-3 2-1 15,4-1 1-15,-6-1-2 16,1 2 0-16,0-3 0 0,1-3 0 16,1-1 0-16,-3 1 0 15,2-4 0-15,-2-2 0 16,1-1 0-16,0 0 0 0,1 2 0 15,-2-6 0-15,1 8 0 16,0-5 0-16,-2 5 0 16,-1-2 0-16,1 1 0 0,-1 3 0 15,-2-3 0-15,0-1 0 16,0-1 0-16,0-1 0 16,2-2 0-16,2 0 0 15,-4 0 0-15,2 2 0 16,-2 1 0-16,2 3 0 15,-2 7 0-15,0 2 0 0,0-1 0 16,0 6 0-16,-2 0 0 16,2-2 0-16,-2 1 0 15,-2-2 0-15,4-2 0 16,0-1 0-16,0-4 0 0,0 7 0 16,0-2 0-16,6 3 0 15,-6-1 0-15,0 7 0 16,2 1 0-16,-2 2 0 0,0 1 0 15,0 2-2-15,-2-1 2 16,-4-5 0-16,4 3 2 16,-3-2-2-16,0-1 0 0,3 1 0 15,-3 3 0-15,0-3 0 16,3 1 0-16,-2 1 0 16,2 5 0-16,-3 3 0 15,5 7 0-15,-5-12 0 0,5 12 0 16,-4-10 0-16,4 10 0 15,-8-8 0-15,8 8 0 16,-13-9 0-16,1 4 0 16,-3 2 0-16,-3 0 0 15,-3 2-2-15,-5-2 1 16,-3 3 1-16,-6 0 0 0,0 0 0 16,-4 0-1-16,-4 3 1 15,0 1 0-15,-4-4 0 16,1 3 0-16,-4-3 0 0,-3 0 0 15,-4 0 0-15,3 0 0 16,-10 0 0-16,0 0 0 16,-5 2 0-16,-5 1 0 0,-4-3-1 15,-3 3 2-15,-1-1-2 16,-3 0 1-16,-2 0 0 16,2 1-1-16,1-1 1 15,2-2 0-15,0 3-1 16,8-3 1-16,-4 0 0 0,4-3-1 15,-4-2 1-15,2 3 0 16,1 0 0-16,1 2-1 16,-4 0 1-16,6 2-1 15,10 3-1-15,7 5-3 0,11-1-5 16,11 11-21-16,28 4-53 16,5 0-3-16</inkml:trace>
  <inkml:trace contextRef="#ctx0" brushRef="#br0" timeOffset="7349.4725">21782 5234 238 0,'0'0'5'0,"0"0"3"16,0 0-1-16,0 0 1 16,0 0-1-16,0 0 0 0,0 0 1 15,0 0 1-15,-2 5-5 16,2-5-2-16,-5 20 1 16,0-5 1-16,-3 7 0 15,3 8 5-15,-2 5-1 0,2 7 2 16,0 2 1-16,3 8 2 15,2 6-1-15,-6 2 2 16,3 8 0-16,3-3-3 16,-2 1-2-16,0 4-2 15,-3-7-1-15,2 0-2 0,-1-5-2 16,1 2 0-16,-3-4 0 16,4 0-2-16,-3-6 2 15,3 2-1-15,-1-2 0 16,1-3 0-16,0-2 0 0,2-4 0 15,0-2 0-15,-3 2 0 16,1-5 0-16,-1 0 0 16,-5-2 0-16,3 3 0 15,-2-2 0-15,-2 0 0 16,0-6 0-16,0 0-1 0,1-3 0 16,4-6 1-16,-5-1-1 15,7-4 0-15,0-5-1 16,-1 0 1-16,3-10 0 0,-2 13 0 15,2-13 0-15,0 0 1 16,0 0-1-16,0 0 1 16,0 0-1-16,0 0 1 15,0 0 0-15,0 0 0 0,0 0 0 16,0 0 0-16,0 0-1 16,0 0 0-16,0 0 0 15,0 0 0-15,0 0 0 16,0 0 0-16,7 5 0 0,-7-5 1 15,20 0-1-15,-2-3 1 16,1-2 0-16,9-1-1 16,6 2 1-16,5-4-1 15,2 3 1-15,9 3-1 16,2-3 0-16,8 0 0 16,-1 2 0-16,6 2 1 0,-1 1-1 15,7-3 0-15,-4 3 0 16,2 0 0-16,-2 0 0 0,-4 0-1 15,-3 0 1-15,-2 3 0 16,0-2 1-16,-1-1-1 16,0 0 0-16,-3 3 0 0,4-3 0 15,-5 0 1-15,1 0-1 16,-2 0 0-16,-2 0 0 16,-3 0 0-16,-2 0 0 15,-5 0 0-15,2 3 0 16,-4-3 0-16,-5 0 0 0,1 0 0 15,-2 2-1-15,-2-2 1 16,-1 0 1-16,-4 3-1 16,1-3 0-16,-2 2 0 15,-2 0 0-15,1 1-1 16,0-3 2-16,-4 0-2 0,-1 2 1 16,-2 1 0-16,2-3 0 15,-3 2 0-15,-2-2 0 16,-1 3 0-16,-2-3-1 0,-2 3 1 15,4-3 0-15,-5 1 0 16,3 2 0-16,0-3 0 16,0 0 0-16,-2 0 0 0,-8 0 0 15,14 0-1-15,-14 0 0 16,0 0 1-16,11 0-1 16,-11 0-1-16,0 0 1 15,0 0-2-15,0 0 1 16,0 0-1-16,0 0 1 0,0 0-1 15,0 0 1-15,0 0 1 16,0 0 1-16,0 0 0 16,0 0 0-16,0 0 1 15,0 0 0-15,0 0 0 16,0 0 0-16,0 0 0 0,0 0-1 16,0 0 1-16,0 0-1 15,0 0 0-15,0 0 0 16,0 0 0-16,0 0-1 0,0 0 1 15,0 0-1-15,0 0 0 16,0 0 1-16,0 0 0 16,0 0 0-16,0 0 1 0,0 0 0 15,0 0 0-15,0 0 0 16,9-7 0-16,-9 7 0 16,10-13 0-16,0 1 0 15,-2 0-1-15,2-5 1 16,2 0-1-16,1-1 1 0,1-2-1 15,-1-3 1-15,1-1 0 16,-1 0 0-16,-3-6 0 16,0-5 0-16,3-4 0 15,-4-6 0-15,-1-5 0 16,2-7 0-16,0-5 0 0,2 0-1 16,3 0 0-16,0 5 0 15,-2 0 0-15,-4 1 2 0,1 6-1 16,1 3 0-16,-8 2 1 15,1 3-1-15,-2 3 0 16,-2-8 0-16,0 2 0 16,3-2-1-16,-3 0-1 0,0-3 1 15,2 3-1-15,0-5 1 16,1 5-1-16,-1 0 1 16,4 5-2-16,-1 3 1 15,-4 1-1-15,3 3 1 16,-2 4-1-16,3-1 1 0,-5 1 0 15,0 4-1-15,2-3 2 16,-2 5 0-16,0 0 0 16,0 3 0-16,0 3 1 15,3-1-1-15,-3 6 1 16,0 2-1-16,0 0 1 0,0 3-1 16,0 9 1-16,-3-15 0 15,3 15-1-15,-2-12 0 16,-3 2 1-16,3 2-1 0,-2-1 0 15,-2-2 0-15,-2 4 0 16,8 7 1-16,-19-18-1 16,6 8 0-16,-2 3-1 0,0 0 1 15,-7-1 0-15,-5 4 0 16,-3-1-1-16,-7 2 1 16,-9-2 0-16,-6 3 0 15,-2-3 0-15,-11 2 0 16,-2 1 1-16,-3-4-1 0,-5 5 0 15,-1-8 0-15,-9 7 0 16,5-5 0-16,-4 2 0 16,0-1 0-16,-1 2 0 15,0-4 0-15,4 3 0 16,1 1 0-16,2 1 0 0,4-2 1 16,7 3-1-16,5-1 0 15,7-2 1-15,5 3-1 16,8 0 1-16,3-3-1 0,7-1 0 15,2 1 1-15,2 4-1 16,6-2 0-16,-1-2 1 16,6 2-1-16,-1 0 0 15,4 3 0-15,-2-1 0 0,2-2 0 16,1 3 0-16,0 0 1 16,1-2-2-16,0 2 1 15,2-4 0-15,0 4 0 16,10 0 0-16,-12-2 0 0,12 2 0 15,-13-2 0-15,13 2 0 16,-15-3 0-16,15 3 0 16,-12-2 1-16,12 2-2 15,-10-3 1-15,10 3-2 16,-8 0 1-16,8 0-1 0,-12 12 0 16,2 4 0-16,0 4-1 15,-5 7 1-15,0 14 0 16,-5 12 1-16,3 7 0 0,-3 8 2 15,0 9-1-15,5 7 3 16,1 4 0-16,8-1-2 16,6 3-10-16,0-3-38 0,3-7-31 15,11-8-4-15</inkml:trace>
  <inkml:trace contextRef="#ctx0" brushRef="#br0" timeOffset="13598.3077">9994 9646 71 0,'0'0'2'0,"0"0"-1"15,0 0 3-15,0 0 2 16,2 5 4-16,-2-5 3 16,0 0 1-16,3 10 1 15,-3-10 0-15,0 15 3 0,0-6-3 16,2 3-3-16,3 5-2 15,0 7 0-15,3-2-2 16,-1 10-1-16,3 1 0 0,2 6-2 16,8-1 1-16,2 3-1 15,1-2 0-15,10-1 2 16,-3 2-2-16,9-3 2 16,3-2 0-16,13-3 0 15,2 2 2-15,5-4-3 16,13 5 2-16,4-1 0 0,8-1-2 15,5-3 0-15,10 1-2 16,5-1 0-16,8-4-1 16,9 1 1-16,7-11-2 0,7-1 1 15,13-5-1-15,6-6 0 16,6-1 0-16,9-3 0 16,0 0 0-16,-1-3-1 15,8-3 1-15,3-2 0 0,-6-2-1 16,2 1 0-16,2-6 1 15,11-5-2-15,0 1 1 16,9-9 0-16,7-2 0 16,6-6 0-16,10-5 0 15,9 0 0-15,4-7-1 16,5 1 3-16,0-2-2 0,-2-1 1 16,-3-4-1-16,-2-3 0 15,-6-8 0-15,1 1-2 16,-10-13 0-16,0 0 0 0,-2-10 0 15,4-8 0-15,-8-2 0 16,-1-11 1-16,-1 2-2 16,-4-2 4-16,-2-4-1 0,-14 2 1 15,-1 4 0-15,-6 2-1 16,-16 3 0-16,-5 3 0 16,-12 8-2-16,-1 4 1 15,-9-2-1-15,-7 1-1 0,-5 8-1 16,0-3 2-16,-4 8-1 15,-6-3 4-15,-7 7 2 16,-15 7 2-16,-10 5 3 16,-18 9 2-16,-9 4 1 15,-13 9 1-15,-12 5-4 16,-10 7 1-16,-8 4-3 0,-6 3-2 16,1 4-2-16,-2 4-1 15,-10 9-1-15,13-13-1 16,-13 13 1-16,12-10-1 0,-12 10 1 15,13-8-1-15,-13 8 1 16,12-4 1-16,-12 4-1 16,12-8 1-16,-12 8 0 0,0 0 0 15,0 0 0-15,8-4 1 16,-8 4-1-16,0 0 0 16,0 0-1-16,0 0 0 15,5-16 0-15,-5 16 0 0,12-17-1 16,-5 5 0-16,6-3-1 15,0 3 2-15,6 0-1 16,-4-5 0-16,2 5 0 16,-5 3 0-16,1 1 1 0,0 1-1 15,-13 7 0-15,9-8 0 16,-9 8 0-16,0 0 0 16,0 0 0-16,0 0 0 15,0 0 0-15,0 0-1 16,0 0-1-16,0 0-1 0,0 0 1 15,0 0-2-15,0 0 0 16,3-10-2-16,-3 10 1 16,0-9 0-16,0 9-1 0,8-12 2 15,-8 12-2-15,0-12 2 16,0 12 2-16,-8-14 0 16,8 14 1-16,-3-12 1 15,3 12 1-15,0 0 1 0,-9-12 1 16,9 12 0-16,0 0 1 15,0 0-1-15,0 0-1 16,0-8 1-16,0 8-2 0,12-4 0 16,1 4 0-16,4-6-1 15,13 4-1-15,0-1 1 16,7 1 0-16,-3 0 0 16,1-1-1-16,-7 3 0 15,-3 0 1-15,-8 10 0 0,-9 7 1 16,-10 10 0-16,-14 6 0 15,-6 4 1-15,-6 7 0 16,1 6 0-16,-1 0-3 16,2-3-7-16,5 0-37 0,17-2-37 15,8-12-3-15</inkml:trace>
  <inkml:trace contextRef="#ctx0" brushRef="#br0" timeOffset="14597.8856">20882 7211 298 0,'0'0'5'0,"0"0"2"15,0 0 4-15,0 0-1 16,-10 8 2-16,10-8 0 0,0 0 2 16,0 0 1-16,5 0-5 15,13 0 0-15,7-8-2 16,5 0-1-16,9-2-1 15,4-2 1-15,8-3-1 0,2 1-1 16,2-2-1-16,-9 2 0 16,1-1-2-16,-4 3 0 15,-8 2-1-15,-8-1 0 16,-4 9-1-16,-11-3 0 16,-2 3 0-16,-10 2 1 0,0 0 0 15,-5 7 0-15,-5 0 1 16,-5 6 0-16,-7-1 0 15,-6 4 0-15,-2 3 0 16,-4 1-1-16,4 4 0 0,-2 0-5 16,12 3-14-16,-1-1-61 15,21 1-4-15</inkml:trace>
  <inkml:trace contextRef="#ctx0" brushRef="#br0" timeOffset="21312.7324">19119 7696 164 0,'0'0'9'15,"0"0"5"-15,-9 0 2 16,9 0 0-16,0 0-3 0,-12-2 4 15,12 2 2-15,0 0 3 16,0 0-6-16,12 0-3 16,2 2 0-16,11 1 0 15,10 1 1-15,10-4 1 0,7 6-3 16,11-6-4-16,6 2-2 16,8 1-2-16,0 3 0 15,8 1-1-15,-1 2-1 16,6 1 1-16,2 0-1 0,5 0-1 15,2 2 1-15,2-2 0 16,9 2 0-16,0-2 0 16,1 4-1-16,-1-2 0 15,-6 0 1-15,-4-3-1 0,4 6 1 32,-10-2 2-32,-4-1-3 15,-10 2 1-15,-5 3 0 16,-4-5 0-16,1-3 0 15,-2 3 0-15,-12-1-1 0,3-2 0 16,-4-1 0-16,-7-3 0 16,0 1 0-16,-10 2 0 15,-6-2-1-15,-6-5 0 0,-9 2 0 16,-6 2 0-16,-3-2 0 16,-10-3 1-16,0 0 0 15,7 2 0-15,-7-2 0 16,0 0 0-16,0 0 0 0,0 0-1 15,0 0 0-15,0 10 0 16,-2 1 0-16,-5 4 0 16,-1 4 0-16,-7 10 0 15,3 9 1-15,-6 7 0 0,-4 5 2 16,-3 8-2 0,3 4 0-16,-3 8 0 0,2 2 0 15,1 2 1-15,-3 3-2 16,5 1 1-16,3 2 0 15,2 0 0-15,-2-1-1 0,4-3 1 16,-1 1-1-16,1-7 1 16,0 4-1-16,1-10 0 0,0 1 0 15,0-6 1-15,-1 0-1 16,5-6 1-16,-1-6-1 16,-2-5 0-16,4-2 0 15,2-6 0-15,0-7 0 16,3-2 0-16,-2-2 0 0,3-6 0 15,-2-5 0-15,3-2 0 16,0 0 1-16,0-10-1 16,-8 13 1-16,8-13 0 15,-7 9 1-15,7-9-1 0,-12 11 1 16,-1-7-1-16,1-2 1 16,-3 4-1-16,-5-4 0 15,-5 3-1-15,-2-2 1 16,-5-1-1-16,-4 1 0 15,-3 0 0-15,-8-1 0 0,-3 3 0 16,-7-3 0-16,2 1-1 16,-10 2 1-16,1-3 0 0,-3 3 0 15,-3 0 0-15,3 0 0 16,-3 0 0-16,-2-1 0 16,-5 4 0-16,-2 0 0 15,-6-1 0-15,-4-2 0 16,4-1-1-16,-3 1 1 0,8 1 0 15,2-3 0-15,9-3 0 16,9 0 0-16,10 0 0 16,6 0 0-16,3 0 0 15,7 0 0-15,-3 1 0 0,-1 2 0 16,-4 0-1-16,2-1 1 16,-2 4 0-16,-1-4 0 15,6 1 0-15,0-1 0 16,5-2 1-16,-3 0-1 0,8 2 0 15,-3-2 0-15,3 0 0 16,-3 0 0-16,-2 0 0 16,-1 3 0-16,1-3 0 15,5 0 0-15,-3 0 1 0,5 0-1 16,7 0 2-16,-1-3-1 16,3-1 1-16,7-1-1 15,9 5 1-15,-13-15 0 16,8 4 0-16,0-1 0 0,3-1 0 15,-1-4 1-15,3-2-3 16,-2-6 0-16,2-8 0 16,0-1 0-16,0-9 0 15,2-6 0-15,5-9 0 0,1-8 0 16,2-8 0-16,0-6 0 16,8-1 0-16,-3-3 0 15,2-3 0-15,-4 2 0 16,4 1 0-16,-5 3 0 15,0 2 0-15,-2 4 0 0,-2 1 0 16,1 2 0-16,2 0 0 16,-4 3 0-16,0 3 0 15,1-2 0-15,0 6 0 0,-3 3 0 16,-1-1 0-16,-1 9 0 16,2 3 0-16,-5 6 0 15,0 8 0-15,0 5 0 16,0 5 0-16,-3 7 0 0,1 4 0 15,2 1 0-15,-3 5 0 16,3 7 0-16,-2-13 0 16,2 13 0-16,0 0 0 15,-2-10 0-15,2 10 0 0,0 0 0 16,0 0 0 0,0 0 0-16,0 0 0 0,-10-2 0 15,10 2 0-15,-16 2 0 16,9 3 0-16,-6 0-9 15,4 8-12-15,-3 2-26 0,3 5-39 16,5 2 0-16</inkml:trace>
  <inkml:trace contextRef="#ctx0" brushRef="#br0" timeOffset="24016.8919">20703 8410 295 0,'0'0'7'0,"0"0"5"16,5 0 4-16,-5 0 1 15,0 0 2-15,12 0 2 16,-12 0 0-16,11 0 1 0,-11 0-6 15,14 5-4-15,-2 0-4 16,3 5-1-16,3 0 0 16,2 4-1-16,2 2-3 0,4 1 0 15,-7 3 0-15,4 1-1 16,-6 2 0-16,-2 2 0 16,-3 2-1-16,1 1 1 15,-4 2 0-15,-4-1 0 16,3 5 1-16,0-4-3 15,-6 2 0-15,3 1 0 0,0-7 0 16,-2 5 0-16,-3-4 0 16,7-2 0-16,-7-1 0 0,0-1 0 15,0-4 0-15,-7 1 0 16,-1 0 0-16,-4-1 0 16,-4 5 0-16,0-4 0 15,-5-1 0-15,1 1 0 16,-2 0 0-16,2-2 0 0,2 1 0 15,1-4 0-15,0-3 0 16,4 3 0-16,-2-1 0 16,3-2 0-16,-6 2 0 0,2 1 0 15,0-3 0 1,-1 3 0-16,0 0 0 0,-6 2 0 16,4-2 0-16,-4 0 0 15,0 2 0-15,0-4 0 16,2 1 0-16,-4-1 0 15,5-1 0-15,1-3 0 0,-2 2 0 16,1-4 0-16,1 1 0 16,1-3 0-16,0 0 0 15,-1 2 0-15,-1-1 0 0,0-2 0 16,-2 1 0-16,-1-1 0 16,1 2 0-16,-6-1 0 15,3-3 0-15,1 3 0 0,-3 0 0 16,4-3 0-16,-2 1 0 15,3-1 0-15,0 1 0 16,2-1 0-16,0-2 0 16,-2 3 0-16,-1-3 0 0,-2 3 0 15,6-2 0-15,-4-1 0 16,3 0 0-16,-3 3 0 16,4-3 0-16,-1 0 0 15,1-4 0-15,-2 1 0 16,4-2 0-16,-1-3 0 15,1 4 0-15,2-4 0 0,0 1 0 16,1 1 0-16,1 0 0 16,1-1 0-16,1-1 0 15,-1-2 0-15,2-3 0 0,0 3 0 16,2-5 0-16,1 3 0 16,0-5 0-16,-1 2 0 15,1-2 0-15,2 1 0 0,-2-1 0 16,2 2 0-16,-1-2 0 15,-1 5 0-15,0-3 0 16,4 3 0-16,-4-4 0 16,1 2 0-16,1-6 0 0,1-2 0 15,-1-1 0-15,5-2 0 16,-3-2 0-16,1 0 0 16,2 5 0-16,0-3 0 15,0 2 0-15,0 6 0 16,0 0 0-16,0 4 0 15,0 0 0-15,0-4 0 0,0 5 0 16,0-3 0-16,0 1 0 16,0-1 0-16,5-4 0 15,2 4 0-15,0-2 0 0,4-7 0 16,-2 7 0-16,1 2 0 16,3-1 0-16,-6 1 0 15,0 1 0-15,-1 2 0 0,-1 3 0 16,-5 9 0-16,7-11 0 15,-7 11 0-15,3-9 0 16,-3 9 0-16,0 0 0 0,7-15 0 16,-7 15 0-16,5-10 0 15,-5 10 0-15,0-9 0 16,0 9 0-16,0 0 0 16,8-13 0-16,-8 13 0 15,0 0 0-15,0 0 0 16,0 0 0-16,0 0 0 15,0 0 0-15,0 0 0 0,0 0 0 16,0 0 0-16,0 0 0 16,0 0 0-16,0 0 0 0,-8 0 0 15,8 0 0-15,-12 7 0 16,0 0 0-16,-1 6 0 16,-7 4 0-16,3 3 0 15,-8 4 0-15,-1 2 0 0,2 3 0 16,-1 0 0-16,3 0 0 15,-1-2 0-15,4-3 0 16,1-1 0-16,6-6 0 0,-1-2 0 16,3-3 0-16,3-2 0 15,1 0 0-15,6-10 0 16,-9 12 0-16,9-12 0 16,0 0 0-16,0 0 0 15,0 0 0-15,0 0 0 16,0 0 0-16,2-9 0 15,5-7 0-15,4 0 0 0,1-7 0 16,3-4 0-16,0 2 0 16,3-4 0-16,-1 0 0 15,0 3 0-15,-2-1 0 0,3 5 0 16,-1-1 0-16,-1 3 0 16,3 3 0-16,-7 2 0 15,0 5 0-15,-1 3 0 0,-4 2 0 16,-7 5 0-16,12 0 0 15,-12 0 0-15,6 12 0 16,-1 0 0-16,2 6 0 16,-2-1 0-16,5 5 0 0,0 1 0 15,2 4 0-15,-2-5 0 16,7 0 0-16,4 1 0 16,4-4 0-16,-5 6-55 15,13-17-32-15</inkml:trace>
  <inkml:trace contextRef="#ctx0" brushRef="#br0" timeOffset="33329.3467">11249 4741 77 0,'0'0'0'16,"0"-20"-1"-16,0 8 1 16,0-8 1-16,0-1 10 15,-2 2 9-15,2 0-1 16,-3-3-3-16,1 12 3 0,2 10 4 16,-7 15 4-16,1 29 1 15,-6 16-8-15,0 23-6 16,-6 17 1-16,5 17 3 15,-9 19 1-15,4 10-1 0,-2 2-3 16,0-2-2-16,3 2-1 16,-2 4-1-16,4-4 0 15,-5 4 0-15,5-1-5 16,-5 3-1-16,3 1-2 16,-1 2 1-16,4-2-1 0,6 4-3 15,-2-8 1-15,7 6-1 16,3-10 3-16,0-2-1 15,0-4 1-15,5-6 0 16,-5 1 0-16,0-6 0 16,0-6 0-16,-5-7 0 0,0-6-2 15,-2-5 1-15,-3-4-2 16,2-3 0-16,-1-10 1 0,-1-2 0 16,2-5-1-16,0-4 0 15,2-10 0-15,1-6 0 16,-1-10 1-16,1-9-1 15,3-10 0-15,-1-10 1 0,1-5-1 16,2-9 0-16,0-9 0 16,0 0 0-16,0 10 0 15,0-10 0-15,10 11 1 16,3-4-1-16,2 0 0 0,11 3 0 16,4 0 1-16,13 0 0 15,6-3-1-15,13-4 1 16,16-1 0-16,9-2 0 15,7 0-1-15,10 0 1 16,16 0 0-16,6-2 0 16,9-1 0-16,4-2-1 0,5-2 1 15,10-3-1-15,5-2 1 16,8-5-1-16,7-7 0 0,2 5 1 16,8-3-1-16,3 0 1 15,2-4-1-15,0 6 1 16,-3 1-1-16,-2-1 1 15,-6 1-1-15,0-1 0 0,-4-3 0 16,-10 1 1-16,-1 0-1 16,-8 0 0-16,-1 4 0 15,-4 1 1-15,-7 2-1 16,-3 3 0-16,-9 2 0 0,-4 5 0 16,-5 0 0-16,-8 5 0 15,-9 0 0-15,-7 0-1 16,-7 2 2-16,-9 3-2 15,-8 0 1-15,-7 3 0 16,-5-4 0-16,-7 1-1 0,-7-2 1 16,-9 1 0-16,-2-4-1 15,-10 0 2-15,-4 0-1 16,-6 0 1-16,-4 0 0 0,-5-2 0 16,-8 2 0-16,4-14 0 15,-4 1 0-15,0-4 0 16,-2-7 0-16,2-10 0 15,0-7-1-15,0-9 0 0,2-12 0 16,9-10 0-16,-4-12 0 16,5-11 0-16,-5-9-1 15,6-7 0-15,-3-7 1 16,-3-6-2-16,-1-5 0 0,-1-3 1 16,0-4-1-16,2-5 0 15,-2-8 1-15,3-4 0 16,2-13 1-16,3-4 0 15,1-9 1-15,2 5-1 16,3 6 1-16,1 9 0 16,-3 14 1-16,-2 12-1 0,0 17 0 15,-8 15-1-15,-1 15 1 16,-6 3 0-16,0 6-2 0,0-5 0 16,-4-2-2-16,-1-11 0 15,5-8 0-15,0-6 1 16,0-2-1-16,0 1 0 15,3-3 1-15,-3 11 0 0,0 11 2 16,-7 11 0-16,-3 16 1 16,-3 9-1-16,-2 11 0 15,0 5 1-15,-2 6 0 16,-3 3-1-16,3-2 1 0,-5 5-1 16,1-1 0-16,0 2-1 15,-4-2 0-15,-3 6-1 16,-2 2-1-16,-4 0-1 15,-7 8-2-15,-1 4-4 16,-8 8-9-16,-4 10-14 0,-14 9-48 16,11 9-1-16</inkml:trace>
  <inkml:trace contextRef="#ctx0" brushRef="#br0" timeOffset="35593.1394">14409 5653 225 0,'0'0'8'0,"0"0"2"15,0 0 2-15,-8-10 0 16,8 10 1-16,-13-5-1 16,13 5 2-16,-12 0 2 0,0 12-7 15,2 11 0-15,0 8-1 16,0 10 0-16,0 10 1 16,0 7-1-16,-2 8 2 0,-1 6-2 15,-1 3 0-15,-2 3-2 16,3-1 0-16,-1-2-1 15,-2-1 0-15,2 0 0 0,2 1-2 16,-3-3 0-16,5-3-2 16,0-2 1-16,0 0-1 15,0-3-1-15,3-2 0 16,0-1 0-16,-2-5 2 0,2-2-2 16,0-4 0-16,0-2 0 15,-1-4 1-15,0-3-1 16,-2-3 1-16,0-1 0 15,5-5-1-15,-4 1 1 16,2-6-1-16,-1-3 0 16,0-4 0-16,5-5 0 0,-1 3 0 15,2-9 0-15,-2 8 0 16,3-4 0-16,-2 1 0 16,1 1 0-16,0 0 0 0,-2 0 0 15,2 3-1-15,-1-6 1 16,3-2 0-16,0-10-1 15,-3 10 0-15,3-10 1 0,0 0 0 16,0 10 0-16,0-10 0 16,14 2 0-16,-4-2 1 15,2 0 1-15,5 3-1 16,4-3 0-16,3 0 0 0,1 0-1 16,5 0 1-16,2 0-1 15,8 0 1-15,2 0-1 16,6 0 1-16,3-3-1 15,4 1 1-15,2-4 0 16,3 2-1-16,2-1 1 16,-2 3 0-16,-3-1-1 0,3 0 1 15,-9 1-1-15,2 2 0 16,-1-3 1-16,-5 1-1 16,3-2 0-16,0-2 0 0,2 1 1 15,-2 1-1-15,2-4 0 16,-3 3 0-16,3 0 0 15,-6 0 0-15,3-1 0 0,-6 4 0 16,-1 0 0-16,0-1 0 16,-3 1 0-16,4-1 0 15,0-2 0-15,-1 2 0 16,0 2 0-16,-2-2 0 0,0 0 0 16,-3 3 0-16,-5 0 0 15,-5 0 0-15,-2 0 0 16,-2 0 0-16,-6 0-1 15,3 0 1-15,-2 0 0 16,-1 0 0-16,1-2 0 16,0-1 0-16,2 1 0 15,1 0-1-15,-4 2 1 0,-1-3 0 16,0 1 0-16,-3 0 0 16,-3 2 1-16,-10 0-1 0,14-3 1 15,-14 3 0-15,0 0 0 16,11-8 0-16,-11 8 0 15,7-6 0-15,-7 6 0 0,8-14-1 16,-8 14 1-16,13-14 0 16,-6 4-1-16,-2 2 1 15,2-2-1-15,1 1 0 16,-1-1 0-16,0 2 1 0,1-2-1 16,-3 3 1-16,5-3-1 15,-5 2 1-15,1-2 0 16,3 1 0-16,-1-7 0 15,-5 1 0-15,6 4 1 16,0-7-1-16,-1-1 0 16,2 1 0-16,0-5 1 15,0 4-1-15,0-1 0 0,-1 4 1 16,0-2-1-16,-2 2 1 16,0 1 0-16,-2-2 0 0,0 5 1 15,0-5-1-15,0-5-1 16,-2-3 1-16,4-10 0 15,0-2-1-15,-1-8 0 0,1-4 1 16,0-1-2-16,-2 1 2 16,2-1 0-16,-1 3 0 15,-6 3 0-15,3 3-2 16,-3 5 0-16,0-5 0 0,0 5 0 16,0-6 0-16,-3-3 0 15,3 3 0-15,0-5 0 16,0-3 0-16,0 0 0 15,0 6 0-15,0 0 0 16,3 1 0-16,-3 2 0 16,0 5 0-16,0 2 0 0,-3 0 0 15,-3 1 0-15,-1-2 0 16,2 4 0-16,1-4 0 16,-1 0 0-16,2 3 0 0,1-1 0 15,2 3 0-15,0 1 0 16,0 2 0-16,2 2 0 15,3 2 0-15,-2 6 0 0,-3 0 0 16,4 0 0-16,-4 2 0 16,0 3 0-16,0-4 0 15,3 4 0-15,-3 0 0 16,0 2 0-16,0-2 0 0,0 4 0 16,0-2 0-16,0 10 0 15,-3-14 0-15,3 14 0 16,-4-10 0-16,-6-1 0 15,-3 3 0-15,-2 7 0 16,-7-7-2-16,-6 5 0 16,-5-1 0-16,0 4 0 0,-5-3 0 15,-4 3 0-15,2 0 2 16,-5 0 0-16,2 0 0 16,-1 0 0-16,-3 0 0 0,-3 0 0 15,-2 0 0-15,-5 0 0 16,-11 0 0-16,-3 3-1 15,-6-1 3-15,-9 0-1 0,-5 1 0 16,-1 5 1-16,0-7-1 16,3 7 1-16,4-5-1 15,5-1 2-15,11 2-3 16,4-4 0-16,8 0 0 16,2 0-2-16,4 0 4 0,-4 0-4 15,2 0 4-15,1 0-2 16,0 0 0-16,2 0 0 15,11 2 0-15,3-2-2 16,10 4 1-16,8-1-2 16,18-3-3-16,0 12-9 15,32-7-68-15,18 2-4 0</inkml:trace>
  <inkml:trace contextRef="#ctx0" brushRef="#br0" timeOffset="42568.5781">1243 5504 270 0,'0'0'0'16,"0"0"-1"-16,-8 0-1 16,8 0 1-16,0 0 1 0,3 0 2 15,-3 0 2-15,27 0 2 16,1 0 0-16,2 0 3 15,9 0 0-15,5 0 0 16,7 0-2-16,6 0 0 16,5 3-3-16,0-3 0 0,6 2 0 15,8-2 1-15,4 0 0 16,5 0 2-16,5 0 0 16,4-2 2-16,3-1 0 15,2 0 0-15,8 1-2 0,-3-3 0 16,4 3-2-16,0-1-1 15,2-2-2-15,5-2 0 16,4-3 0-16,3-3-1 16,0-3 1-16,7-1-1 0,0-1 0 15,0 0 0-15,1 1 0 16,-1 5 0-16,-7 2 0 16,-3 7 0-16,0 1 0 0,-12 2 1 15,-2 5 1-15,-1-1 2 16,1 4-1-16,-6-3 1 15,2 0 0-15,4-5 0 16,-1 0-1-16,9 0-1 16,-5-5-2-16,5 3-1 15,-6-3-1-15,-1 2 1 0,-8 3-2 16,1 0 1-16,-13 0 0 16,-8 5 0-16,-6 0 0 15,-10 0 0-15,-5-3 1 0,-5-2 0 16,-6 0 0-16,-2 0 0 15,-8 0 0-15,2-2 1 16,-2-3 0-16,-2 0 1 0,-4 3-1 16,0-1 0-16,0 0 0 15,0-1 0-15,-4 1 0 16,-1-2-1-16,3 1 1 16,-3-4-1-16,0 0 0 0,0 1 0 15,-3-1 0-15,0 4 0 16,1-4 0-16,-1 8 1 15,-1-3-1-15,5 1 0 16,-1 0 0-16,0-1 0 16,0 3 0-16,3-5 1 15,-4 0-1-15,-2 0 0 16,1-2 1-16,-4 2-1 0,1-3-1 16,-2 1 1-16,-2 5 1 15,3-3-2-15,1 2 1 0,-3 1 1 16,6 2-1-16,-1-5 0 15,2-1 1-15,1-1-1 16,0-6 0-16,0 1 0 0,0-5 1 16,-3 0-1-16,-4 3 1 15,-4-7-1-15,2 6 1 16,-9 0 1-16,-2-2-1 16,0 0 1-16,-2 0-1 15,-1-6 0-15,-2-2 0 16,3-7 0-16,-3 0 0 0,5 0-1 15,-3-3-1-15,3 4 1 16,-3 0-1-16,1 6 1 16,-3 3 0-16,0 5 0 15,0 5 0-15,-3 0 0 0,-4 3 0 16,0-1 1-16,-4 0-1 16,-1-4-1-16,0 1 0 15,-3-4 1-15,0-2-1 0,1 4 1 16,1-3 0-16,2 1 1 15,-1 2 0-15,-1 5 0 16,4 3 1-16,-1 0-1 0,3 1 1 16,-4-1-1-16,4 2 0 15,-5-3 0-15,4 2-1 16,-2-5 0-16,3-4 0 16,0-2 0-16,-4-3 0 15,4 3 1-15,2 2-1 16,-2 0 1-16,-1 3-1 0,3-1 1 15,5 13 0-15,-17-10-1 16,6 5 0-16,2 0 0 16,-6 0 1-16,0-4-2 15,-3-1 1-15,1-3 0 16,-3 1 1-16,-5-3-1 0,1-3 0 16,-1 1 1-16,-5 3 0 15,-2 1 0-15,-3 3 0 0,-5 5 0 16,-2 5-1-16,-3 0 1 15,-2 3 0-15,-3 5-1 16,-6-4 0-16,3 1-1 16,-4 0 1-16,-3-2 0 0,0-3 0 15,1 0-1-15,-4 0 1 16,-1-6 0-16,2 4 0 16,-4-3 1-16,-2 3-1 15,5 0 0-15,-6 2 0 0,-1 0 0 16,-2 0-1-16,2 0 1 15,-1 0 0-15,-2 0 0 16,4 0 0-16,-1-3 0 16,2-2 0-16,0 2 0 15,5-1 0-15,1-1 0 16,2-1 0-16,0 5 0 0,-2 1-1 16,3-3 1-16,-1 0 0 15,-2 0 0-15,0-2-1 0,-5-2 1 16,2 2 0-16,-3-7 0 15,4 2 0-15,-3 0 0 16,0 2-1-16,0 3 1 16,-1 5 0-16,1 0-1 0,-2 8 1 15,0 5-1-15,-4 0 0 16,4 6 1-16,-3-4-1 16,2 0 1-16,3-8 0 15,7-2-1-15,2-5 1 0,10-5-1 16,0-5 1-16,9-2-1 15,-4-2 0-15,8-3 0 16,-4 8 0-16,2-1 1 16,-5 5-1-16,4 3 0 15,-4 2 0-15,-1 7 0 16,3-4 0-16,-1 4 1 0,2-2-1 16,1-4 0-16,5 2 0 15,-2-3 0-15,3-3 1 0,0-1 0 16,-1-1-1-16,-5-2 1 15,-1 0-1-15,-3 4 1 16,-1 0 0-16,-6 1-1 0,-1 2 1 16,-7 0-1-16,2 2 1 15,-3-2 0-15,5 3-1 16,-2-3 1-16,5 0 0 16,3-3 0-16,-6-2 0 15,6 1 0-15,0-4 0 0,-1 3 0 16,2 2 0-16,-4-1 0 15,-3 4 0-15,-1 0 0 16,-2 0 0-16,-2 0 0 16,3 4 1-16,2-4-1 15,4 0 1-15,6 0 0 0,6 0-1 16,7-4 1-16,8 2 0 16,3-4 0-16,6 4 0 15,5 2-1-15,8 0 0 0,0 0 0 16,-9 0-1-16,9 0 1 15,-11 8-1-15,9 1 0 16,-3 4 0-16,2 2 1 16,-1 4-1-16,-1 5 1 0,2 0-1 15,0 2 1-15,3 4-1 16,-2 2 1-16,2 4 0 16,0 5-1-16,0 4 1 15,0 4 0-15,0 1-1 0,0 7 2 16,0 0 0-16,0 1-1 15,-3 3 1-15,1-4-1 16,-1 0 0-16,-1-5 1 16,4 2 0-16,-3-7-2 15,0 3 1-15,1-4 0 16,-2 3 0-16,-2-6-1 0,3 2 1 16,-4-3-1-16,-1 0 1 15,4-5 0-15,-1-2 1 0,0-5-1 16,-1-4 0-16,4-2 1 15,0-5-1-15,2-2 2 16,0 3-2-16,0-2 0 16,0 2 1-16,0-3-1 0,2 3 0 15,-2-3 1-15,2 1-1 16,-2 0 0-16,0-6 1 16,3-3-1-16,0 1-1 15,-3-10 2-15,5 10-2 0,-5-10 1 16,0 0-1-16,0 0 0 15,12 5-4-15,-12-5-11 16,10 17-62-16,3-17-6 16</inkml:trace>
  <inkml:trace contextRef="#ctx0" brushRef="#br0" timeOffset="57506.7534">1157 12228 235 0,'0'0'5'0,"0"0"1"16,0 0 4-16,0 0 1 15,-4-10 2-15,4 10-1 16,0 0 2-16,0 0-2 15,0 0-4-15,0 0-6 0,0 0-4 16,0 0 0-16,0 0 1 16,8 0 2-16,2 4 1 15,8-1 1-15,4 2 3 16,2-2 3-16,9 1 2 0,4-1-1 16,-1-1-3-16,-2 1-1 15,1-1-1-15,-3 3-2 16,5 0 0-16,-2 0 0 0,3-3 0 15,4-2 1-15,5 3 0 16,10-3 1-16,5 0-1 16,8-7 1-16,4 2-1 15,4 0 0-15,1 0-1 16,1 0-1-16,-3 5 0 16,-6-3 0-16,2 3-1 0,-5 0 0 15,-4 0 1-15,1 3-2 16,-1-3 1-16,3 0 0 15,2 0 0-15,6 0 1 0,2-3-1 16,3-1 1-16,2-1-1 16,0-1 0-16,0 5 0 15,-2-5 0-15,-4 4 0 16,-3 2 0-16,-6 0-1 0,-6 0 1 16,0 0-1-16,1 0 1 15,-2 0 0-15,-2 0-1 16,8 0 1-16,-4-3 0 15,1 1-1-15,7 2 1 0,-4-3-1 16,1 3 1-16,0 0-1 16,-3-2 0-16,-4 2 0 15,0 0 0-15,-10 0 0 16,-2 0 0-16,1 0 0 16,-5 0 1-16,-1 0-1 15,4 0 0-15,0 0 0 0,8 0 0 16,2 0 1-16,3 0-1 0,2 0 0 15,3 0 1-15,-8-2-1 16,-1 2 0-16,-3 0 0 16,-6 0 0-16,-6 0 0 15,-3 2 0-15,0 0 0 0,2 1 0 16,-3-1 0-16,0 1 0 16,6-1 0-16,-1 1 0 15,-3 0 1-15,2-2-2 16,-4 2 2-16,0 0-1 15,-7-1 0-15,2 1 0 0,-5-1 0 16,3-2 0-16,-2 0 0 16,1 0 0-16,6 0-1 15,-3 0 1-15,3-5-1 16,1 3 1-16,1-1-1 16,-3-1 0-16,-1 1 1 0,-3-2-1 15,-1 0 1-15,-1 2 0 16,-3-4 0-16,5 1 0 15,-5-1 0-15,1 0 0 0,6 0 0 16,0-1 0-16,-2-2-1 16,-2 0 1-16,-3 3 0 0,0 2 0 15,-2-3-1-15,-4 1 1 16,-1 2 0-16,-5-2 1 16,4 0-1-16,0-2 1 15,3 1-1-15,-3-1 1 16,0-1-1-16,1 0 1 0,2-2 0 15,-3 2 0-15,1-2 1 16,-4 0 0-16,2 0-1 16,-4-5 1-16,-2 5 0 15,0-2 0-15,0 1 0 16,-2-3-1-16,4 0-1 16,-2 0 1-16,-2-2-1 0,6-2 1 15,-4 0-1-15,3 1 1 16,-1 1-1-16,-2-2 2 15,0 0-1-15,0 3 1 0,-3-5 0 16,-3 3 1-16,3-5-1 16,-5 2 0-16,0-3 0 15,1 4-1-15,-3-2 1 0,0-3-2 16,2 2 0-16,-2 2 0 16,0 0 0-16,0-1 0 15,0 1 0-15,0 5 1 0,0-5-1 16,-7 2 0-16,1 2 0 15,1 3 1-15,-2-2-1 16,0 2 0-16,2 1 0 16,-1-1 0-16,-1-1 0 15,5 4 0-15,-1 2 0 16,1 1 0-16,2 9-1 16,-5-13 0-16,5 13 1 0,-7-10-1 15,7 10 0-15,-11-5-1 16,11 5 1-16,-12-10 1 15,2 3-1-15,0 2 1 0,-2-2-1 16,-3-3 1-16,0 4 0 16,0 0-1-16,-5-2 1 15,-2 0-1-15,-3 0 0 0,-3 1 1 16,-1 2-1-16,-5-3 0 16,-2 1 0-16,2 0 0 15,-5 2 0-15,2-2 1 0,-2 2-1 16,2-3 1-16,-2 4-1 15,-2-1 1-15,6-2 0 16,-4 2 0-16,1-3 0 16,-2 0 0-16,1 3-2 15,1-3 1-15,-4 1-1 0,2 2 0 16,-2 1 0-16,2-4 1 16,-4 3-1-16,-1 3-1 15,0-3 3-15,0 0 0 16,3 2 0-16,-3-2 0 15,3 3 0-15,-2-2 0 0,-3 1 0 16,4-5 0-16,-2 5 0 16,-5-1 0-16,-4-1 0 15,4-3 0-15,-5 1 0 0,-2 5 0 16,3-7 0-16,-3 2-1 16,-3 2 1-16,3-2 0 15,-3 2-1-15,5-3 1 0,-7 1-1 16,2 2 0-16,-4-2 0 15,-3 0 1-15,-4-1-1 16,0 3 1-16,-1 1 0 16,-9 1 0-16,1-2-1 15,2 2 1-15,-5 0 0 0,-1 1 0 16,3 0-1-16,-2 0 1 16,-1-2 0-16,-1-1-1 15,1 1 1-15,0-1 0 16,1-1 0-16,3 2 0 0,-1-1 0 15,1 0 0-15,3 2 0 16,-2 1-1-16,-1 0 1 16,3-1 0-16,-3 3-1 15,-2 0 1-15,3 0-1 0,-1 0 1 16,-1 0-1-16,1 0 1 16,0 5 0-16,6-5-1 15,1 2 2-15,6-2-1 0,3 6 0 16,1-6 0-16,6 2 0 15,0 0 0-15,3 3-1 16,1 0 1-16,0 3 0 16,4-4-1-16,0 7 0 0,6-4 1 15,1 1-2-15,4 1 1 16,4 2-1-16,7-2 0 16,-3 1 1-16,7 0-1 15,1 3 0-15,3-1 2 16,1 3 0-16,-3-3-2 0,2 0 2 15,1 6 0-15,-2-1 2 16,3 1-2-16,0-2 1 16,0 3 0-16,-2-3 0 15,1 2 0-15,0 2 0 0,0-4 1 16,4 2-2-16,-4 0-1 16,1-1 0-16,1 3 0 15,2-1 1-15,1 1-1 16,-2 3 0-16,3-4 1 0,0 6-1 15,2 0 1-15,-3-1 0 16,3 2 1-16,1 4-1 16,1-1 0-16,0 1 0 15,0 2 0-15,7 3 0 0,-4 0 0 16,0-1 0-16,2 1 0 16,0 0 0-16,3 2 0 15,0 2 0-15,0-1 0 16,3-1 0-16,-3-1 0 15,8 2 1-15,-3-3-1 0,-4 1 1 16,7 0-1-16,0-2 0 16,0 0 1-16,4 2 0 15,1-2 0-15,-2 0 0 0,10 4 0 16,5 2-2-16,13 3-10 16,0 20-53-16,23-16-17 15</inkml:trace>
  <inkml:trace contextRef="#ctx0" brushRef="#br0" timeOffset="61300.0774">16472 14451 246 0,'0'0'7'0,"0"0"5"16,0 0 5-16,0 0 3 0,0-9 4 15,0 9 0-15,0-10 3 16,0 10 1-16,0-10-7 15,0 10-6-15,-10-7-3 16,10 7-4-16,-15 0-3 0,5 0-2 16,-2 2-2-16,-1 3 0 15,1 5-1-15,2 0 1 16,0 2-1-16,3 3-1 0,4 3 1 16,3-1 1-16,0 0 0 15,8-4 0-15,1 1 1 16,7-4 0-16,0-2 1 15,5-6 0-15,1-2 0 0,3-2 0 16,-1-6 1-16,4-4 0 16,-6-5 0-16,1-3 1 15,-6-6-1-15,-4 5-4 16,-6-2 0-16,-7 4 0 16,-6 2 0-16,-8 5 0 0,-8 9 0 15,-3 3 0-15,-7 9 0 16,2 11 0-16,-2 5 0 15,7 10-79-15,4 7-8 16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1-04-04T08:52:42.127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19597 12540 332 0,'0'0'7'15,"0"0"2"-15,0 0 4 0,-3-13 4 16,3 13 1-16,-4-6 1 15,4 6 0-15,-8-14 2 16,8 14-6-16,0 0-4 16,-10-4-2-16,10 4-3 15,-17 0-2-15,6 0-2 16,-1 6 0-16,3 6-1 0,-4 0-1 16,0 0 0-16,6 3 0 15,2 1 0-15,2 1 0 16,3 1 0-16,3-3 1 0,7 3 1 15,5-4-1-15,2-4 1 16,5-5-2-16,-2-2 0 16,8-3 0-16,-6 0 0 0,3-8 0 15,-5-6 0-15,0-1 0 16,-7-5 0-16,-2 2 0 16,-8-2 0-16,-3 3 0 15,0 0 0-15,-15 3 0 0,-2 2 0 16,-6 6 0-16,-2 0 0 15,-2 6 0-15,-1 4 0 16,1 5 0-16,5 2 0 16,1 1 0-16,5 3 0 15,2-1 0-15,13 5 0 0,1-1 0 16,0 2 0-16,15-5 0 16,-3 0 0-16,13-3 0 15,1-5 0-15,0-4 0 16,4-3 0-16,0-7 0 0,-5-5 0 15,-3-6 0-15,-4-5 0 16,-8-1 0-16,-5-1 0 16,-5 1 0-16,-12 1 0 0,-6 3 0 15,-10 5 0-15,1 3 0 16,-5 7 0-16,-3 5 0 16,5 0 0-16,-5 10 0 0,8 2 0 15,4 0 0-15,7 6 0 16,3 0 0-16,0-1 0 15,13 2-87-15,5 4-5 16</inkml:trace>
  <inkml:trace contextRef="#ctx0" brushRef="#br0" timeOffset="1002.4086">16437 14501 361 0,'0'0'9'0,"0"0"2"16,0 0 4-16,0 0 1 0,0-9 1 15,0 9 2-15,0 0 0 16,0-10 0-16,0 10-8 16,-7 0-3-16,7 0-2 15,-16 10-6-15,9 2 0 0,0 5 0 16,2 1 0-16,0-2 0 16,2 7 0-16,3-2 0 15,5-4 0-15,6-3 0 16,3-4 0-16,4-7 0 0,4-1 0 15,0-2 0-15,-2-7 0 16,5-6 0-16,-2-1 0 16,-9-6 0-16,-4-3 0 15,-2 1 0-15,-8 2 0 0,-2 6 0 16,-10-3 0 0,-1 4 0-16,-7 8 0 0,-3 5 0 15,-1 0 0-15,-1 6 0 16,2 8 0-16,0-2 0 0,9 0 0 15,1 3 0-15,6-3 0 16,5 1 0-16,6-4 0 16,6-1 0-16,5-5 0 15,3-3 0-15,1 0 0 0,4-11 0 16,-3 2 0-16,-3-4 0 16,-4-1 0-16,-3-1 0 15,-8 0 0-15,-2 6 0 16,-2-3 0-16,-8 11 0 0,-5-2-28 15,-13 6-58-15,14 7-3 16</inkml:trace>
  <inkml:trace contextRef="#ctx0" brushRef="#br0" timeOffset="1919.3484">15289 12495 381 0,'0'0'7'0,"0"0"2"16,0 0 3-16,-10-10 1 16,10 10 0-16,0 0 1 15,-13-8 0-15,13 8 0 16,-14 0-5-16,6 0-4 16,8 0-2-16,-15 18-2 15,10-4 0-15,0 2 0 0,5 4-1 16,3-3 1-16,5 0 1 15,9 3-1-15,0-6 1 0,5-4 0 16,6-2 0-16,1-5 2 16,-6-3-4-16,5-8 0 15,-7-5 0-15,-3-7 0 0,-4 1 0 16,-8-1 0-16,-3 1 0 16,-3 2 0-16,-9 4 0 15,-7 8 0-15,-5 5 0 16,-4 3 0-16,-4 9 0 15,3 3 0-15,2 2 0 0,-2 0 0 16,12 0 0-16,4 1 0 16,10-8 0-16,0-10 0 15,21 13 0-15,0-13 0 16,4 0 0-16,0-9 0 16,3-3 0-16,-3-5 0 0,-3-3 0 15,-7 1 0-15,-6 1 0 16,-3 0 0-16,-12 6 0 15,-8 7 0-15,-9 5 0 0,-2 8 0 16,-10 10 0-16,5 1 0 16,0 8 0-16,0 0-8 15,6 5-80-15,12 3-2 0</inkml:trace>
  <inkml:trace contextRef="#ctx0" brushRef="#br0" timeOffset="2899.0919">14100 14536 393 0,'0'0'6'0,"0"0"4"16,0-12 2-16,0 12 2 15,5-15 1-15,-5 7 1 16,0-4 0-16,0 2 1 15,0 0-5-15,0 10-12 0,-5-12 0 16,5 12 0-16,-9 0 0 16,9 0 0-16,-13 5 0 15,8 4 0-15,0 3 0 16,5 5 0-16,0-3 0 16,3 1 0-16,6-1 0 15,4-2 0-15,4 1 0 0,1-6 0 16,2-1 0-16,-5-6 0 15,2 0 0-15,-5-6 0 16,-2-3 0-16,-4-6 0 0,-6-2 0 16,0-1 0-16,-12 3 0 15,1-3 0-15,-7 9 0 16,-4 1 0-16,-2 6 0 16,-1 4 0-16,-3 11 0 0,5 3 0 15,4-2 0-15,2 1 0 16,5 4 0-16,3-7 0 15,9 3 0-15,0-2 0 16,16-5 0-16,-2-8 0 16,11 0 0-16,0-5 0 0,-2-6 0 15,1-3 0-15,-1-6 0 16,-6-2 0-16,-7 0 0 16,-5 2 0-16,-5 0 0 15,-7 7 0-15,-8 6 0 16,-3 7 0-16,-7 2 0 0,3 13 0 15,-6 8 0-15,7 4 0 16,-2 1 0-16,9 6-26 0,10 1-61 16,2-6-4-16</inkml:trace>
  <inkml:trace contextRef="#ctx0" brushRef="#br0" timeOffset="3600.9511">13195 15919 380 0,'0'0'8'0,"0"0"2"15,0 0 2-15,0 0 1 16,0 0 0-16,-9-6 2 0,9 6-1 15,-16 6 0-15,4 3-6 16,-3 4-3-16,0 4-1 16,0 3-1-16,5 2 0 15,1 3-1-15,4-3 0 0,3 1 0 16,2-6 1-16,9-4-3 16,6-7 0-16,7-3 0 15,3-3 0-15,3-7 0 16,-2-5 0-16,3-5 0 15,-8-7 0-15,-3 4 0 0,-6-4 0 16,-6 0 0-16,-6 4 0 16,-8 4 0-16,-7 4 0 15,-2 7 0-15,-9 5 0 16,2 8 0-16,-5 12 0 16,1 0 0-16,3 4 0 0,5 3 0 15,10 1 0-15,-3 4-85 16,19-15-4-16</inkml:trace>
  <inkml:trace contextRef="#ctx0" brushRef="#br0" timeOffset="5065.4778">20176 15577 358 0,'0'0'7'0,"0"0"4"16,0 0 3-16,2-10 1 15,-2 10 2-15,0-10 1 16,0 10 1-16,0-12 0 16,0 12-6-16,-4-11-4 15,4 11-2-15,-12-1-3 0,12 1-4 16,-14 1 0-16,14-1 0 15,-16 13 0-15,7-3 0 16,5 2 0-16,-1 1 0 0,5-1 0 16,0 1 0-16,7 0 0 15,4-2 0-15,1-4 0 16,6-1 0-16,-2-1 0 0,5-5 0 16,-1 0 0-16,-1-5 0 15,-4-5 0-15,0-4 0 16,-6 1 0-16,0-6 0 15,-5 8 0-15,-4-7 0 16,0 6 0-16,-4-1 0 16,-5 6 0-16,-3 2 0 0,-3 5 0 15,-2 0 0-15,-1 5 0 16,-1 8 0-16,1-1 0 16,2 5 0-16,2 1 0 15,5-4 0-15,4 4 0 0,5 0 0 16,5-6 0-16,4 0 0 15,9-2 0-15,2-8 0 16,5-2 0-16,0 0 0 0,2-7 0 16,-4-5 0-16,1-5 0 15,-4-1 0-15,-5-5 0 16,-5 4 0-16,-5-1 0 16,-5 3 0-16,-5 1 0 15,-7 8 0-15,-6 2 0 0,-8 6 0 16,4 5 0-16,-5 2 0 15,3 5 0-15,6 4 0 16,-1 1 0-16,6-2 0 16,8-1 0-16,5-2 0 0,5-1 0 15,5-5 0-15,10 0 0 16,-2-6-35-16,1 0-55 16,3-6-4-16</inkml:trace>
  <inkml:trace contextRef="#ctx0" brushRef="#br0" timeOffset="5818.2791">17056 15961 394 0,'0'0'6'0,"0"0"3"0,0 0 2 15,0 0 2-15,0-10 0 16,0 10 2-16,-10-6 0 0,-2 4 0 16,-3 2-5-16,-2 2-2 15,2 7-6-15,-3-2-2 16,-2 10 0-16,5 3 0 0,1-1 0 15,4 4 0-15,4 2 0 16,6-3 0-16,0-3 0 16,11 2 0-16,8-12 0 15,9-1 0-15,-1-8 0 0,5 0 0 16,3-8 0-16,-4-1 0 16,-1-6 0-16,-2-7 0 15,-10 2 0-15,-8-5 0 16,-8 5 0-16,-4 0 0 0,-15 5 0 15,-8 6 0-15,-7 4 0 16,-9 7 0-16,4 8 0 16,-5 7 0-16,5 3 0 15,7 2 0-15,8-2 0 16,15 3 0-16,7-9 0 0,21-6-86 16,14-4-5-16</inkml:trace>
  <inkml:trace contextRef="#ctx0" brushRef="#br0" timeOffset="7360.9328">20730 12537 293 0,'0'0'7'0,"0"0"4"0,0 0 4 16,-5-10 2-16,5 10 1 15,-9-9 4-15,9 9-2 0,-16-11 0 16,16 11-5-16,-17 0-5 16,2 6-2-16,3 6-4 15,-4 5 0-15,2 1-2 16,2 6 0-16,-1-1-1 15,3 1 1-15,8-4 0 0,2 2 1 16,0-7 0-16,10-3 1 16,1-1 0-16,7-8 0 15,0-3 2-15,4-3-1 16,3-11 1-16,0-3-3 0,-2-2-3 16,-4-1 0-16,-4-4 0 15,-7 0 0-15,-4 3 0 16,-4 1 0-16,-9 5 0 15,-12 8 0-15,0-1 0 0,-4 7 0 16,-3 1 0-16,1 1 0 16,-1 7 0-16,3 2 0 15,6 0 0-15,4 2 0 16,5 2 0-16,1 1 0 0,9 1 0 16,11-4 0-16,2 0 0 15,4-2 0-15,8-7 0 16,-1-3 0-16,2 0 0 15,1-13 0-15,-4-1 0 16,-3-7 0-16,-6-1 0 0,-7 2 0 16,-4-1 0-16,-6-3 0 15,-9 10 0-15,-8 4 0 16,-5 5 0-16,-5 5 0 0,4 7 0 16,-8 3 0-16,11 11 0 15,2-2 0-15,12 6 0 16,2 2-47-16,21 1-43 15,11-1-2-15</inkml:trace>
  <inkml:trace contextRef="#ctx0" brushRef="#br0" timeOffset="9317.8112">15093 12572 234 0,'0'0'7'0,"0"0"3"16,0 0 2-16,4-6 2 16,-4 6 1-16,0 0 1 15,10-2 0-15,-10 2-1 0,0 0-5 16,0 0-3-16,13-2-3 15,-1 2-1-15,-2 0 0 0,5 0 0 16,4 0-1-16,2 0 1 16,1 0-1-16,6 0 0 15,-1 2 1-15,3-2 0 0,5 2-1 16,4-2 1-16,6 0-1 16,9 0 1-16,6 0 0 15,8 0 0-15,4 0-1 16,4 0 0-16,6 0 0 0,-2 0 0 15,2 0-1-15,2 0 0 16,-4 0 0-16,3 3 0 16,-3 0 0-16,3-1 0 15,0-2 0-15,0 0 0 16,5 0-1-16,-1 0 1 16,5 0 0-16,0 0 0 0,4-2-1 15,5 2 1-15,-2-3 1 16,5 3-2-16,-2-3 1 15,2 3 0-15,1 0 0 16,-1 0-1-16,-2 0-1 0,0 3 1 16,-3 0-2-16,2-1 0 15,0 0 1-15,-2 1-1 0,2-1 0 16,3-2 0-16,-8 3 1 16,3-3 0-16,-7 0 0 15,-4 3 1-15,-4-3-1 16,-7 2 1-16,-5-2 0 0,-5 2 0 15,-4-2 0-15,-1 2 0 16,-3-2 0-16,1 3 0 16,0-3 1-16,-1 3-1 15,-4-3 0-15,-7 0 0 16,-1 0-1-16,-10 0 1 16,-10 0 0-16,-7 0 0 0,-8 0 0 15,-2 0 0-15,-10 0 1 16,11 0-1-16,-11 0 0 15,0 0 0-15,0 0 1 0,9 0-1 16,-9 0 0-16,0 0 0 16,0 0 0-16,0 0 0 15,0 0 0-15,0 0 1 0,0 0 0 16,0 0 0-16,0 0 0 16,0 0 1-16,0 0-1 15,0 0 1-15,0 0-1 16,0 0 0-16,0 0-1 0,0 0-1 15,0 0-1-15,-5 0 0 16,5 0-2-16,-9 0 0 16,9 0-1-16,-11 0-3 0,11 0-2 15,-9 5-6 1,9-5-3-16,-12 3-10 0,3-1-29 16,0 2-19-16</inkml:trace>
  <inkml:trace contextRef="#ctx0" brushRef="#br0" timeOffset="10498.0286">16442 14608 288 0,'0'0'7'15,"0"0"1"-15,0 0 2 16,0 0 1-16,0 0 1 16,0 0-1-16,0 0 2 0,-10-3 1 15,3 3-4-15,7 0-2 16,-18 3-1-16,18-3-1 15,-17 0 0-15,7 0-1 16,-2 0 1-16,-2-3-2 0,1-1-1 16,-5 2-1-16,-2-4-1 15,-5 0-1-15,-2 2 1 16,-5 2-1-16,2-1 1 0,-5 0 0 16,0 1-1-16,-3-3 1 15,4 3-1-15,-3-1 0 16,-3-2 2-16,2 2-2 15,-2 2 0-15,-3-2 0 16,-4 3 0-16,4-3 0 0,-5 1 1 16,1 2 0-16,0-3-1 15,-1 1 1-15,4 0 0 16,-1-3-1-16,0 0 1 0,0 2-1 16,1 1 1-16,-4-1-1 15,-1 1 0-15,-6-3 0 16,-2 5-1-16,-5 0 1 15,-5-2 0-15,0 2-1 16,-3 0 1-16,0 0 0 0,-1 4 0 16,0-1 0-1,4 2 1-15,5 0-1 0,3 2 0 16,4 0 1-16,3-2 0 16,0 1 0-16,6-2 0 0,5 1 0 15,1-2 0-15,3-1 1 16,4-2-1-16,3 0 2 15,4 0-1-15,5 0 1 16,1 0 0-16,7-2 0 0,1 2 0 16,2-3 0-16,10 3-1 15,-8 0-1-15,8 0 0 16,0 0 0-16,0 0-1 16,0 0 0-16,0 0-1 0,0 0-1 15,0 0-2-15,0 0-4 16,0 0-7-16,0 0-15 15,0 7-42-15,0-7-10 16</inkml:trace>
  <inkml:trace contextRef="#ctx0" brushRef="#br0" timeOffset="11884.6479">13958 14650 232 0,'0'0'3'16,"0"0"3"-16,0 0 3 0,0 0 0 15,0 0 2-15,-7 0 3 16,-2 2 1-16,-9 13 0 16,1 5 0-16,-3 10-3 0,-5 10-2 15,-3 7-1-15,-2 7 0 16,-2 8-2-16,0 5 0 16,-4 5-2-16,3 2 0 15,-4 3 1-15,-2-3 0 0,-3 1-1 16,3-4 0-16,-2-4 0 15,1-5-1-15,7-5 0 16,-2-2-1-16,5-15-2 16,5-1 0-16,0-9 0 0,8-3 0 15,-1-7-1-15,6 0 1 16,2-2-1-16,0-4 2 16,0 3-2-16,-3-2 0 15,4-3 1-15,-1 3 0 16,-4-2-1-16,3-3 1 0,-2-1-1 15,-1 4 0-15,1-3 2 16,1 2-2-16,0-2 1 16,1 0 0-16,1-3 0 0,3 1 0 15,-3-3-1-15,10-5 1 16,-15 13-2-16,15-13 1 16,-13 9 0-16,13-9 0 15,-10 10-1-15,10-10 1 0,-10 10 0 16,10-10 0-16,-10 7 0 15,10-7 0-15,0 0-1 16,0 0 1-16,0 0-1 16,0 0 0-16,0 0 0 0,0 0-2 15,0 0 2-15,0 0-1 16,0 0 1-16,13 8 0 16,2-8 1-16,3 0 0 15,4 0 1-15,8 0 2 16,5 0-3-16,3 0 1 15,8 0 1-15,1-2-2 0,3-1 1 16,2 0 0-16,3-1 0 16,4 1 0-16,-1-2-1 0,1 0 1 15,3 3 0-15,5-3 0 16,-2 0 0-16,3-1 0 16,-4 5 0-16,3-2 0 15,2 1-1-15,-4 2 1 0,0 0-1 16,1 0 1-16,0 0-1 15,1 2 0-15,0 2 1 16,1-1-1-16,1 0 0 16,3-3 1-16,0 0-1 0,2 0 1 15,-2 0 0-15,1-6-1 16,-4 5 1-16,3-2 0 16,1 1-2-16,-4 2 1 15,-2 0-1-15,3 0 0 16,-3 0 0-16,1 0-1 15,8 0 1-15,1 0 0 0,1 0 1 16,-2 0-1-16,-1 0 1 16,-1-4 0-16,-1 4 0 0,-4-2-1 15,-7 2 1-15,1 0-1 16,-6 0 0-16,-2 2 1 16,1 2-1-16,1-2 1 15,-2 1-1-15,5-3 1 0,1 0-1 16,2 1 1-16,-3-1-1 15,-3 0 1-15,0 3-1 16,-2-3 0-16,-6 5 0 16,-6-2 1-16,-6-3-1 15,-7 3 1-15,-5-1 0 0,-6 0 1 16,-3-2 1-16,-5 0 0 16,0 0 0-16,-11 0 0 15,12 0 0-15,-12 0 1 16,0 0-2-16,0 0-1 15,0 0-2-15,0 0-7 0,0-4-32 16,0 4-38-16,0-14-4 16</inkml:trace>
  <inkml:trace contextRef="#ctx0" brushRef="#br0" timeOffset="12548.8189">17167 15969 164 0,'0'0'1'0,"13"0"1"15,5 1 2-15,2-1 1 16,12 0 0-16,3 0 1 0,18 3 0 16,0-3 1-16,20-3-1 15,1 2 1-15,6-5 2 16,5 1 3-16,4-4 3 16,-2 1 1-16,4-10 3 15,7 6 1-15,-6-8 3 0,-2 3-2 16,2-3-3-16,5 3-1 15,2-4-5-15,8 5-2 0,-3 0-4 16,1 2-1-16,4-1-3 16,1 5 0-16,-2-5-1 15,2 5-1-15,-8-2 2 0,-5-1-1 16,-2 4 0-16,-9-1 1 16,-10-3 1-16,-3 4-1 15,-11-1 1-15,-7 3 0 16,-5 1-2-16,-13 1 1 15,-3 4 0-15,-6-4-1 16,-7 4 0-16,-5-2 0 0,-5 3-1 16,-1-2-1-16,-10 2-3 15,0 0-9-15,4-7-50 16,-4 7-16-16</inkml:trace>
  <inkml:trace contextRef="#ctx0" brushRef="#br0" timeOffset="14099.7285">20656 12649 135 0,'0'0'5'0,"0"17"2"16,0 8 5-16,-2 5 6 15,-3 21 2-15,-4 11 3 16,2 20 2-16,-2 11 2 0,-12 14-1 15,9 13-2-15,-5 3-5 16,-3 4-4-16,0 4 1 16,0-5-4-16,1 3-2 15,-6 0-1-15,2-3-3 0,-2-4-1 16,0-1 0-16,-3-2-2 16,4-7 0-16,-5-4-1 15,3-8 0-15,1-9 0 16,-2-7-1-16,0-9 0 0,2-10 0 15,1-14 1-15,6-8 0 16,-3-11-2-16,7-6 0 16,-1-8 0-16,7-5-3 15,8-13 1-15,-9 9-3 0,9-9-2 16,0 0-1-16,0 0-2 16,-10 6-5-16,10-6-3 15,0 0-4-15,-6-14-10 16,3 2-29-16,6 0-15 15</inkml:trace>
  <inkml:trace contextRef="#ctx0" brushRef="#br0" timeOffset="15134.8632">21283 13491 303 0,'0'0'8'0,"0"0"4"0,9-2 2 16,-9 2 2-16,10-6 4 16,-10 6 1-16,11-4 1 15,-11 4 0-15,0 0-6 16,9-8-5-16,-9 8-2 16,0 0-4-16,-9 8 0 0,-4 6-2 31,1 8-1-31,-1-1 0 15,0 1-1-15,5 3 1 0,7-3 0 16,1-1 1-16,9-6-1 16,12-10 1-16,-1 1-1 15,6-6 3-15,-1-2-5 0,0-8 0 16,-3-5 0-16,-2-8 0 16,-10 4 0-16,-4-4 0 15,-4 0 0-15,-7 4 0 16,-8 2 0-16,-9 7 0 15,-5 0 0-15,-8 10 0 0,1 0 0 16,-2 8 0-16,2 4 0 16,-1 2 0-16,10 1 0 15,5 6 0-15,8-1 0 16,7 2 0-16,5-3 0 16,10-2 0-16,7 0 0 0,7-4 0 15,1-2 0-15,8-6 0 16,-6-5 0-16,4 0 0 15,-1-8 0-15,-4-4 0 16,-3-3 0-16,-6 0 0 0,-7-3 0 16,-7 1 0-16,-3-1 0 15,-8 4 0-15,-9 4 0 0,-6 4 0 16,-4 6 0 0,-3 0 0-16,6 6 0 15,-6 4 0-15,10 4 0 16,2 1 0-16,11 0 0 0,7 0 0 15,7-3 0-15,11-1 0 16,7-5 0-16,0-6 0 16,9 0 0-16,-4-6 0 15,0-8 0-15,-6 0 0 16,-6-5 0-16,-8-2 0 16,-8 7 0-16,-4-2 0 0,-15 10 0 15,-11 6 0 1,-2 1 0-16,-4 10 0 15,4 9 0-15,-2-1-36 0,11 6-54 16,8 0-3-16</inkml:trace>
  <inkml:trace contextRef="#ctx0" brushRef="#br0" timeOffset="16195.9992">12504 14301 353 0,'0'0'6'0,"0"0"3"16,0 0 3-16,0 0 2 15,-12-12 1-15,12 12 1 16,-12-8 1-16,4 3 0 16,-2 2-6-16,-3 3-3 15,3 3-3-15,-1 8-1 16,1 3-2-16,2 1-1 0,1 2 0 15,3 0 0-15,4 3 0 16,6-5 1-16,7-3 0 16,1-4 0-16,3-3 1 0,3-5 1 15,3 0-1-15,-5-5-1 16,-4-7-2-16,-2-4 0 16,-1-2 0-16,-9-1 0 0,-4-1 0 15,-9 4 0-15,-6 3 0 16,-3 3 0-16,-5 5 0 15,-1 5 0-15,-3 5 0 0,3 5 0 16,2 3 0-16,5 1 0 16,7 3 0-16,5-2 0 15,7-3 0-15,5-4 0 16,14-3 0-16,6-3 0 16,5-2 0-16,2-2 0 15,0-6 0-15,-2-1 0 16,0-6 0-16,-12 0 0 0,-9-2 0 15,-9 2 0-15,-2 6 0 16,-12-2 0-16,-7 4 0 16,-4 7 0-16,-2 0 0 0,3 12 0 15,-5 3 0-15,9 9 0 16,3-1-22-16,8-4-42 0,5 14-25 16,4-6-4-16</inkml:trace>
  <inkml:trace contextRef="#ctx0" brushRef="#br0" timeOffset="16907.1918">11940 14722 360 0,'0'0'6'0,"0"0"2"0,0 0 1 15,-10 3 1-15,10-3 0 16,-17 14 0-16,5-2 1 16,-2 3 0-16,0 5-5 15,1 3-2-15,6 1-1 16,1 1 0-16,6 0-1 15,0-3 1-15,13-4 1 0,4-4-1 16,2-6 1-16,10-3 1 16,-2-5-1-16,-2-5 2 0,0-4-1 15,-2-4 0-15,-6-6-1 16,-10-2 0-16,-1-1 1 16,-6 2-2-16,-11 3 0 15,-3 5-3-15,-9 4 0 0,-2 5 0 16,-2 6 0-16,-1 12 0 15,-4 2 0-15,8 0 0 16,4 5 0-16,2-1 0 16,8 1 0-16,6-4-2 0,6-4 2 15,8-2-1-15,10-4 0 16,0-3 1-16,4-4-1 16,-2-1 0-16,1 0 0 15,-3-6 0-15,-7-2 0 16,-4 1 0-16,-9 7 0 15,0-12-1-15,0 12-1 0,-12 0-2 16,2 2-3-16,-5 5-11 16,3 3-29-16,2 7-36 15,2-2-3-15</inkml:trace>
  <inkml:trace contextRef="#ctx0" brushRef="#br0" timeOffset="17831.7311">15507 14965 317 0,'0'0'6'0,"0"0"1"15,0 0 2-15,-12-8 2 0,12 8 2 16,-18-5 2-16,4 5 0 15,-2 0 0-15,-3 5-3 16,1 5-4-16,4 2-1 0,-4 3-2 16,6 3-1-16,4 2-1 15,6-1 0-15,2-1 0 0,10-4 0 16,7-3 0-16,6-10 1 16,4-1-1-16,5 0 1 15,-2-9 1-15,0-6 0 16,-5-2 0-16,-8-5 0 15,-7-1 0-15,-10 1-1 16,-13 2 0-16,-6 5 0 0,-14 3-2 16,-4 5 0-16,-3 7-2 15,1 0 0-15,-1 10 0 16,12 4-2-16,6 1-5 0,12 4-10 16,10 12-54-1,20-19-15-15</inkml:trace>
  <inkml:trace contextRef="#ctx0" brushRef="#br0" timeOffset="29548.7192">18362 12276 284 0,'0'0'8'0,"0"0"3"15,0 0 2-15,0-9 3 16,0 9 0-16,0 0 1 16,-1-12-1-16,1 12 2 15,-14 0-9-15,14 0-3 0,-16 12-2 16,9 0-2-16,0 3-1 16,2 3-1-16,3 4 1 15,2-5 1-15,7 3 0 16,7-3 1-16,6-2 0 0,5-4 1 15,3-4 0-15,1-5 0 16,1-2 1-16,0 0 0 16,-6-9 0-16,1-2-1 15,-7-7 1-15,-8-1-1 16,-3-1 0-16,-7-1-1 0,-5 3 0 16,-9 0-1-16,-11 5-1 15,-3 6-1-15,-4 2 0 16,-2 5 0-16,1 5 0 0,1 5 0 15,2 4-1-15,8-2 0 16,1 2 1-16,14 1-1 16,2-3-1-16,8 3-9 15,6 0-38-15,14-6-33 0,9-6-3 16</inkml:trace>
  <inkml:trace contextRef="#ctx0" brushRef="#br0" timeOffset="30763.7292">19582 12418 361 0,'0'0'4'16,"0"0"5"-16,0 0 1 16,-8-12 2-16,8 12 0 0,-9-8 2 15,9 8 0-15,-19-13 0 16,19 13-4-16,-11-9-3 15,11 9-3-15,-8-5-5 0,8 5-20 16,19 14-59-16,-19-14-2 16</inkml:trace>
  <inkml:trace contextRef="#ctx0" brushRef="#br0" timeOffset="34266.5176">11468 16869 96 0,'0'0'0'15,"0"0"-1"-15,0 0 3 16,0 0 7-16,0 0 2 0,2 11 5 16,11-4 0-16,4 4 2 15,10-2 2-15,10 1 2 0,23 0-4 16,15 0-5-16,32-1-3 15,20-4-4-15,34-2-2 16,26-3 1-16,31-8-3 16,28-1 1-16,25-9-1 0,33 1 0 15,14-2 4-15,15-4 1 16,15 0 3-16,10 1 1 16,17 1 3-16,11 1-1 15,11-1 2-15,6 1 0 0,14 3-1 16,45-2-3-16,-18-2-3 15,11 1-1-15,9 4-1 16,28 0 0-16,-33 7-1 16,-4 1 0-16,-28 6-1 15,-54 2 3-15,-8-3-1 16,-39 3 0-16,-59 0 0 0,-72 0 0 16,-26-3 1-16,-44 2 0 15,-39-4 0-15,-29 2-1 0,-27-1-1 16,-14 1-1-16,-16 3-2 15,0 0-2-15,-5-13-5 16,-15 9-10-16,-10-13-59 16,-18 16-15-16</inkml:trace>
  <inkml:trace contextRef="#ctx0" brushRef="#br0" timeOffset="39774.7648">1074 3144 185 0,'0'0'1'0,"-9"7"0"15,-4 1 5-15,1-4 5 16,-1 4 4-16,-2-1-1 16,0 0 4-16,8-1 1 0,7-6 3 15,0 0-2-15,12 4-1 16,13-4-4-16,7 0-3 16,8-2 1-16,7 0 0 15,6-4-4-15,3 4-1 16,7-6-2-16,1 6 1 15,6-3-1-15,2 3-1 0,5-2 1 16,3-2-1-16,2 1 0 16,4-2-1-16,2-1 0 15,3 2 1-15,4 0-1 16,0-2 0-16,4 1 0 16,3 2 0-16,3-3 0 0,1 6 0 15,5-3 0-15,-1 3-1 16,1 2 0-16,5 0 0 0,-7 0-1 15,3 4 0-15,0 1 0 16,3-3-1-16,-4 1 0 16,3 0 1-16,-1-1-1 15,4-2 0-15,-2 0 0 16,3-8 0-16,1 1-1 0,-2 0 1 16,0 0-1-16,0 1 1 15,0 2-1-15,-3-1 0 16,-5 2 0-16,1 3 1 15,-1 0-1-15,-2 0 1 0,0 3-1 16,2-1 0-16,-3 1 0 16,5-3 2-16,3 2-2 15,3-2 0-15,4 0 0 16,2-2 0-16,1-1 0 16,-2 3 0-16,2 0 0 0,-7 3 0 15,2-1 0-15,-7 6 0 16,-3-4 0-16,-7 4 0 0,0-1 0 15,-5 3 0-15,-5-6 0 16,0 2 0-16,2 2 0 16,-4-4 0-16,4 2 0 15,1-2 0-15,-1 2 0 16,0-6 0-16,4 2 0 0,-1 0 0 16,2 1 0-16,-2 0 0 15,0 2 0-15,-8-2 0 16,1-2 0-16,-3 2 0 0,-5 2 0 15,0-3 0-15,-3 0 0 16,-1 1 0-16,2-3 0 16,1 0 0-16,-3 0 0 15,1 0 0-15,3 0 0 16,-5 0 0-16,2 0 0 16,-3 0 0-16,-5 0 0 0,-1 3 0 15,-6-1 0-15,-2 0 0 16,-2 4 0-16,-3-4 0 0,-2-2 0 15,2 0 0-15,0 0 0 16,1 0 0-16,4 0 0 16,-1-2 0-16,5 2 0 15,-4 0 0-15,2 0 0 16,-4 0 0-16,2 0 0 0,-7 0-2 16,2 0 1-16,-4 0-1 15,-4-8 0-15,1 0 1 16,1 1 0-16,4-5 0 15,0 0 0-15,-2-2 1 16,-3 2 0-16,4 3 0 0,-7-2 0 16,-2 4 0-16,-7 3 1 15,-6-4-1-15,0 3 0 16,-2-2 0-16,0-3 0 16,0-3 0-16,7-1 0 0,0-4 0 15,10-2 0-15,0 1 1 16,3-4 0-16,5 3 0 15,-8 0 0-15,-2 0 0 0,-1 3 0 16,-7 0 0-16,-7 0 2 16,0-3-5-16,-2-3 2 15,1 1-1-15,-1-5 1 16,2-2-1-16,2-4 1 0,-2-1-2 16,2-1 2-16,0 3-1 15,-2-1 1-15,-5 4 0 16,-5 3 0-16,-8-3 0 0,-2 2-1 15,-10 0 1-15,0-6-2 16,0-4 0-16,-7-1 0 16,-3-1 0-16,5-5-1 15,-3-1 2-15,1 6 0 16,2-1 0-16,0 5 2 0,-2 6 0 16,-3-3-1-16,-5-1 0 15,-5 11 0-15,-10-5 0 16,-5 0 0-16,-4 1 0 15,-4-3 0-15,-4 0 0 0,2 6 1 16,3-3-1-16,-1 2 1 16,6 2-1-16,19 10-1 15,-1 2-2-15,-6 0 1 16,-2 1 0-16,-3-2-1 0,-7 4 0 16,-3-4 1-16,-5 2-1 15,-4 1 3-15,-6-4 0 16,-2 2-1-16,-3 1 1 15,-2-4 0-15,-2 0 1 16,-1-2-1-16,-5 0 0 0,0 1 1 16,-1-3-1-16,-2 2 0 15,-2-2 1-15,2-1-2 16,-5 0 1-16,1 4-1 16,-2-4 0-16,-4 1 1 0,1-1 0 15,-4 3 0-15,-1 0 0 16,-1 1 1-16,-3-1-1 15,-4 3 1-15,-2-1-1 0,2 1 0 16,-4 0 0-16,0 1 0 16,-4 4-1-16,-1-6 1 15,0 6-1-15,-3 0 0 16,1-1 1-16,-4 1-1 0,-2 2 1 16,1 0 0-16,-6 1 1 15,-3 1 0-15,1-2-1 16,-3 5 1-16,-2-4-1 15,-3 4 1-15,-3-3-1 16,1 0-1-16,-5 1 1 0,-2-4-1 16,6 6 0-16,-7 0 0 15,-2-2-1-15,2-2 1 16,-2 0 1-16,0-1 0 16,-1 0 0-16,-1-2 0 15,-2 4 1-15,2-3 0 0,0 3-1 16,-1-5 1-16,0 1-1 15,1 4 1-15,4-4 0 0,3 2-2 16,-2-4 2-16,8-2-1 16,-1 7 0-16,5-4 0 15,0 3 0-15,2 1 1 16,2-5-3-16,6 2 2 16,-3 2-1-16,2 5 2 0,2-8-2 15,3 7 0-15,-2-2 0 16,4 0 1-16,2 1 0 15,0 2 1-15,1 0-1 16,3 2-1-16,1-2 2 16,-2 3 0-16,3 0-1 15,-1 1 0-15,1 6-1 0,3 2 0 16,1-2 1-16,-1 4-1 16,6 0 1-16,0 1 0 15,2-1-1-15,-2 3 0 0,10 3 1 16,0 1 0-16,-2 1-1 15,8 0 1-15,3 3-1 16,5-2 0-16,3 4 0 0,4-3 1 16,3 0-2-16,4 0 2 15,1 2-1-15,4-1 0 16,2 2 0-16,4-1 0 16,17-9 3-16,-53 32-1 0,11 1 0 15,8-3 0-15,10-3 0 16,6-4 0-16,6 0 0 15,9-3 0-15,14 0-3 16,-2-3 1-16,7 4 0 16,4 1 0-16,1 2 0 15,4-2 0-15,0 5 0 0,4 1 3 16,2-3 1-16,2 5 0 16,3-5 0-16,3 5 0 15,2-4 0-15,3 0 0 16,6 3 1-16,7 0-2 0,5-3-2 15,9-1 1-15,9 0-3 16,1-7-6-16,12 2-28 16,-4 0-48-16,6-4 1 0</inkml:trace>
  <inkml:trace contextRef="#ctx0" brushRef="#br0" timeOffset="48980.8144">15471 12487 249 0,'0'0'7'0,"0"0"6"0,0-15 4 16,0 3 4-16,6 0 2 15,-3-10 3-15,3 2 4 0,-2 2-1 16,-1-4-6-16,-1 7-6 16,-2 1-3-16,0 14-4 15,-25-12-3-15,0 12-3 16,-5 9-2-16,-7 3-1 0,-5 6-1 16,-1 6 1-16,-1 2-1 15,1 6 0-15,9-3 0 16,4 3 0-16,8 6 0 15,7-7 0-15,9 4 0 16,9 0 1-16,12-3 0 0,12-5 0 16,11 1 0-16,4-8 1 15,8-5 0-15,6-11 1 16,-1-4 0-16,3-2 0 16,-3-13-3-16,-5-7 0 0,-9-8 0 15,-9-5 0-15,-4-10 0 16,-10 1 0-16,-8-2 0 15,-10-2 0-15,-8 6 0 16,-10 5 0-16,-12 4 0 16,-6 14 0-16,-10 9 0 0,-3 10 0 15,-6 0 0-15,0 10 0 16,5 2 0-16,0 5 0 16,14 3 0-16,9 0 0 15,7 3 0-15,17-1 0 0,6 13-64 16,24-17-25-16,9 1 0 15</inkml:trace>
  <inkml:trace contextRef="#ctx0" brushRef="#br0" timeOffset="49844.7429">18476 12310 293 0,'0'0'9'0,"0"0"4"16,2-17 4-16,-2 5 1 15,0 3 3-15,0-6 2 16,-5 5-1-16,-2-7 2 16,-7 5-8-16,1 4-5 0,-8 6-3 15,-5 2-1-15,-5 5-2 16,-6 12-2-16,0 3-1 15,0 5-1-15,-2 5 0 16,5 6 0-16,7-4-1 16,10 6 0-16,5-6 1 0,12 0-1 15,9-4 2-15,16-4-1 16,10-6 1-16,9-6 0 16,9-5 0-16,7-7 1 15,-1-7 0-15,3-10-3 0,-4-14 0 16,-9-3 0-16,-6-8 0 15,-11-3 0-15,-15 1 0 16,-12-1 0-16,-10 8 0 0,-17 5 0 16,-18 12 0-16,-9 11 0 15,-14 9 0-15,-8 12 0 16,3 5 0-16,1 8 0 16,10 4 0-16,8 6 0 0,15 0-9 15,25-1-77-15,12-1-3 16</inkml:trace>
  <inkml:trace contextRef="#ctx0" brushRef="#br0" timeOffset="50759.7903">19757 12396 354 0,'0'0'4'0,"0"0"3"16,0-13 1-16,0 13 3 16,-11-15 0-16,-1 8 1 15,-6 0 1-15,-4-1 0 16,-6 6-2-16,-7 2-2 0,-4 10-1 15,0 7-1-15,-4 13-2 16,0 2 0-16,7 3-1 16,1 6 0-16,10 4-2 0,10 0 1 15,7 2-1-15,8-8 0 16,17 2 0-16,11-7 1 16,10-7-1-16,6-5 1 0,8-6 0 15,3-9 0-15,2-7-3 16,0-11 0-16,-6-10 0 15,-4-7 0-15,-5-14 0 16,-15-3 0-16,-8-6 0 0,-8-4 0 16,-11 3 0-16,-16 0 0 15,-11 7 0-15,-10 6 0 16,-10 9 0-16,-8 13 0 16,-2 5 0-16,0 6 0 15,0 9 0-15,7 9 0 16,5 8 0-16,13 7 0 0,9 6 0 15,18 1-6-15,5 0-29 16,28 4-51-16,14-3-5 0</inkml:trace>
  <inkml:trace contextRef="#ctx0" brushRef="#br0" timeOffset="51358.957">20691 12441 336 0,'0'0'6'0,"0"0"4"15,-15-12 1-15,2 4 4 16,-1-2 1-16,-7 2 0 0,-6 1 1 15,-3 2 0-15,-2 2-5 16,0 6-4-16,-1 12-2 16,1 8-1-16,5 6-2 15,2 5 0-15,10 7-1 16,7 0 0-16,8 7 0 0,11-6 0 16,10-3 1-16,15-4-1 15,8-5 0-15,8-11 0 16,6-2 1-16,2-14-1 0,-3-3 1 15,-6-20-1-15,-3-7 1 16,-8-10-3-16,-15-8 0 16,-8-4 0-16,-14-4 0 0,-11 7 0 15,-14-1 0-15,-14 10 0 16,-5 7 0-16,-11 12 0 16,0 8 0-16,-1 10 0 15,1 3 0-15,9 15 0 0,2 6-12 16,18 6-74-16,5 10-2 15</inkml:trace>
  <inkml:trace contextRef="#ctx0" brushRef="#br0" timeOffset="52022.329">21354 13375 344 0,'0'0'6'16,"0"0"3"-16,0 0 3 15,-4-13 1-15,4 13 1 0,-17-7 0 16,8 4 1-16,-2 3 0 16,-10 3-6-16,1 7-2 0,-3 4-1 15,2 11-2-15,-4 0-1 16,0 8 1-16,2 1-1 16,6 3 0-16,7 1 0 15,5-4 0-15,5-2 0 16,13-5 1-16,6-2-1 0,13-5 0 15,11-6 0 1,6-4 0-16,1-10 0 0,5-3-1 16,-2-13-2-16,-2-9 0 15,-8-9 0-15,-9-7 0 16,-11-1 0-16,-13-2 0 0,-10 2 0 16,-15 7 0-16,-18 8 0 15,-13 9 0-15,-4 11 0 16,-8 7 0-16,-1 7 0 15,1 11 0-15,7 9-4 0,3-2-28 16,16 14-54 0,9-2-4-16</inkml:trace>
  <inkml:trace contextRef="#ctx0" brushRef="#br0" timeOffset="52827.9523">16511 14385 362 0,'0'0'7'16,"0"0"1"-16,0 0 4 15,0-12 0-15,0 12 1 16,-12-14 1-16,5 8 1 0,-3 3 1 16,-7 3-6-16,-1 3-2 15,1 9-2-15,-3 11-1 16,2 4-1-16,0 9-1 15,4 8 0-15,4-3 0 16,8 4 0-16,2-1 0 0,12-4-1 16,10-5 0-16,8-10-2 15,7-8 0-15,6-8 0 16,4-6 0-16,1-6 0 16,-2-9 0-16,-3-10 0 15,-6-10 0-15,-7-8 0 0,-7-4 0 16,-14-6 0-16,-9 3 0 15,-9-3 0-15,-16 11 0 16,-13 7 0-16,-7 8 0 0,-10 15 0 16,1 14 0-16,-5 10 0 15,6 12 0-15,3 3 0 16,13 9 0-16,5 4 0 0,17 3-23 16,10 7-63-16,5-9-4 15</inkml:trace>
  <inkml:trace contextRef="#ctx0" brushRef="#br0" timeOffset="53508.5277">15406 14861 323 0,'0'0'6'0,"0"0"2"15,0-13 4-15,0 13 1 16,-3-7 2-16,3 7 1 0,-18-8 0 15,6 7 0-15,-5 1-3 16,-3 9-6-16,-6 3-1 16,0 7-1-16,1 9-1 0,0 2-1 15,3 5 0-15,4-3-1 16,11 8 0-16,7-3 0 16,5-3 0-16,15-4 0 0,12-3 0 15,8-9 1-15,10-6 0 16,4-5 0-16,-2-7 0 15,6 0 0-15,-6-12 0 16,-8-8-1-16,-7-2 1 16,-4-13-1-16,-16-4 1 0,-5-6-1 15,-12 0 1-15,-7-2-3 16,-10 0 0-16,-12 10 0 16,-6 10 0-16,-10 10 0 15,-8 12 0-15,4 7 0 16,-3 18 0-16,4 5 0 0,10 10-4 15,7 2-10-15,16 5-21 16,13 2-51-16,7 1-1 16</inkml:trace>
  <inkml:trace contextRef="#ctx0" brushRef="#br0" timeOffset="55598.5641">2727 14383 220 0,'0'0'5'16,"0"0"4"-16,0 0 2 0,0 0 1 16,0 0 2-16,0 0 1 15,2-10 0-15,-2 10-1 16,11-15-3-16,-1 4-4 16,7-1-1-16,3 0-2 0,4 0-1 15,6-6-1-15,8 1 1 16,12 2-1-16,0-3 1 15,3 6-1-15,10-3 0 16,-3 6 0-16,7-1 1 16,3 2-3-16,-1 3 3 0,0 1-1 15,4 1 0-15,-2 3 0 16,5 0 2-16,-1 0-1 16,2 6 2-16,-6 0-1 15,1 2 1-15,-4 2-1 16,1-1 0-16,-7 1 0 0,-2 3-2 15,-5-1 0-15,-7 0 0 16,2 1-1-16,-1 0 1 16,-10-3-1-16,1-1 0 0,-8-1-1 15,-7-1 1-15,0-2 0 16,-8 0 0-16,-7-3-1 16,-10-2-1-16,12 5-4 15,-12-5-6-15,0 0-15 0,8 3-49 16,-8-3-4-16</inkml:trace>
  <inkml:trace contextRef="#ctx0" brushRef="#br0" timeOffset="56606.8319">2797 14573 127 0,'0'0'7'0,"0"0"2"16,0 0 6-16,0 0 1 15,0 0 4-15,0 0-1 16,0 0-2-16,0 0 0 0,0 0-6 16,0 0-3-16,8 0-4 15,-8 0-1-15,16 8-3 16,0-2 1-16,2 6 2 15,1-3-1-15,3 3 1 0,4 1 0 16,1 1 0-16,-1-2 1 16,4 4-1-16,-3-4 1 0,6 3 0 15,-3 0-1-15,2-3 0 16,4 8-1-16,-2-7 0 16,1 7-1-16,0-8 0 15,-1 6 0-15,1-4 0 16,5 1 1-16,-7-5 1 0,4 0-1 15,-3-3 1-15,3-3 0 16,1-1 0-16,1 0 0 16,4-3-1-16,-3 0 0 15,7-6 0-15,1 2 0 16,-2-3 0-16,7-1-1 0,-3-2 0 16,-1 0 1-16,4-4-1 15,-1-4-1-15,-8 3 1 16,2-5 0-16,0 3-1 15,-5-3 0-15,3 0 0 0,-3-2-1 16,0 5 1-16,-1-1-1 16,-6-1 1-16,1 4 0 15,-7-2 1-15,-6 3 1 0,-4 2 0 16,-6 3 0-16,-12 9 0 16,10-11-1-16,-10 11-2 15,0 0-5-15,0 0-6 16,-9-4-19-16,9 4-34 15,-13 0-9-15</inkml:trace>
  <inkml:trace contextRef="#ctx0" brushRef="#br0" timeOffset="57622.3728">6279 14367 243 0,'0'0'7'0,"0"0"3"16,0 0 4-16,0 0 0 16,9-2 2-16,-9 2-1 0,0 0 1 15,9-7 1-15,-9 7-6 16,23-15-2-16,-4 2-2 15,9 1 1-15,0-5-1 0,16-5 1 16,3-2 0-16,13 0 1 16,2-3-1-16,5 3-1 15,5-2-1-15,2 2-2 16,4 4-1-16,-1 3-1 16,0 3-1-16,-8 3-1 0,-3 5 0 15,0 6 0-15,-7 0-1 16,-4 3 1-16,-2 5 0 15,-6-1 0-15,0 6 1 16,-5-1-2-16,1 1 0 0,-4-1 0 16,-4 0 0-16,-5 0 0 15,2 0 0-15,-7 2-1 16,-2-5 1-16,-3 2 1 16,-3-2 1-16,3-2-1 0,-3 3-1 15,1-2-1-15,2-1-4 16,-1-2-10-16,4 0-15 15,1 7-40-15,-6-8-11 0</inkml:trace>
  <inkml:trace contextRef="#ctx0" brushRef="#br0" timeOffset="58224.1776">6461 14454 292 0,'0'0'1'0,"0"0"-1"16,0 0-1-16,0 0 1 15,10-3 0-15,-10 3-2 16,20 8 2-16,-7-1 2 0,1 6-2 15,4 0 3-15,5 7 1 16,1-3 3-16,1 0 2 16,5 5 2-16,4-3 0 15,3 2 1-15,6-6-1 0,4-2 1 16,8-2-1-16,2-3-2 16,5-4-3-16,3 2-1 15,3-6 0-15,1 0-2 16,0-3 1-16,0-1-1 0,4-4 0 15,-4-2 0-15,1 0 0 16,-2-4 0-16,-6-3 1 16,-7-1 0-16,-4-8-1 15,-6 5 0-15,-10 1 0 0,-5-5 1 16,-11 5 0-16,-3 1-1 16,-4 3-1-16,-9-1-4 15,7 10-14-15,-10 7-48 16,0-19-16-16</inkml:trace>
  <inkml:trace contextRef="#ctx0" brushRef="#br0" timeOffset="58726.2309">6404 13424 219 0,'0'0'3'0,"0"0"4"16,8 0 3-16,1-3 5 0,5-2 2 16,6-2 2-16,11-1 1 15,8-4 1-15,9-2-4 16,9-2 0-16,8 1-4 0,12-1-3 16,10 2-2-16,8 2-2 15,9 3-2-15,6 1 0 16,1 6 0-16,1 2-2 15,0 7 1-15,-8 5-2 0,-7 8 1 16,-5 1-1-16,-10 8 0 16,-10 0 0-16,-8-1 0 15,-1 7 0 1,-11-6 0 0,-7-1 0-16,-10-7-2 0,-5-3-1 15,-10-3-6-15,-8-5-12 16,-12-10-59-16,0 0-1 15</inkml:trace>
  <inkml:trace contextRef="#ctx0" brushRef="#br0" timeOffset="59376.8547">2901 13263 287 0,'0'0'5'15,"0"0"3"-15,0 0-1 16,0 0 0-16,0 0 4 0,0 0 0 16,18-9 3-16,4 1 1 15,21-1-2-15,14 2-1 16,22-5-1-16,15 2 0 15,23 3-2-15,16 2-2 0,5 2-1 16,9 6-2-16,0 9-2 16,-7 8-1-16,-9 7-1 15,-12 5 0-15,-15 6 0 16,-17-1 0-16,-16 2 0 0,-8 2 0 31,-15-7 0-31,-11-2 0 16,-12-7 0-16,-5 0-3 0,-5-5-8 15,-2-3-24-15,-4-10-44 16,1-2-4-16</inkml:trace>
  <inkml:trace contextRef="#ctx0" brushRef="#br0" timeOffset="59959.4135">3648 14427 327 0,'0'0'3'0,"0"0"2"16,0 0 0-16,-11-10 1 15,11 10-1-15,-12 0 0 16,2 5 0-16,-1 3 0 0,0 9-1 16,0 2-4-16,1 7 0 15,6 1 0-15,-1 5 0 16,5-2-1-16,7 0-3 16,5-8-7-16,8-3-16 15,8-1-43-15,2-11-5 0</inkml:trace>
  <inkml:trace contextRef="#ctx0" brushRef="#br0" timeOffset="60184.1174">3779 14462 339 0,'0'0'3'16,"0"0"1"-16,0 0-3 0,0 0 1 15,6-3-1-15,-6 3 0 16,14 3 0-16,-4 4 0 15,4 3-3-15,4 6 0 16,2 1 2-16,-3 0 0 16,1 8-1-16,-4-4 0 0,-3 8-1 15,-6-8-4-15,-5 9-16 16,0 0-46-16,-13-3-5 16</inkml:trace>
  <inkml:trace contextRef="#ctx0" brushRef="#br0" timeOffset="60714.5629">7301 14355 355 0,'0'0'2'0,"0"0"-1"15,0 0 0-15,-14 0 1 16,6 0-1-16,-2 4 0 16,-2 10 1-16,-1 1-2 15,1 7 0-15,2 0 0 0,2 5 1 16,6 6-1-16,2-6-1 16,6-5-8-16,13-2-16 15,6-3-43-15,5-9-7 16</inkml:trace>
  <inkml:trace contextRef="#ctx0" brushRef="#br0" timeOffset="60823.1785">7495 14417 349 0,'0'0'3'0,"-12"0"0"15,2 10 0-15,-5 2 1 16,0 6-1-16,-5 2-11 0,2 7-57 16,2 5-5-16</inkml:trace>
  <inkml:trace contextRef="#ctx0" brushRef="#br0" timeOffset="61544.7573">2665 15161 283 0,'0'0'5'0,"0"0"6"16,0 0 1-16,0 0 4 15,0 0 0-15,0 0 0 16,0 0 1-16,0 0-1 0,0 0-5 16,0 0-8-16,0 0-15 15,5 0-61-15,5 7-5 16</inkml:trace>
  <inkml:trace contextRef="#ctx0" brushRef="#br1" timeOffset="64814.9798">2439 14997 385 0,'0'0'3'0,"0"0"2"0,0 0 0 15,-7 0 1-15,7 0 0 16,-18 5 0-16,8 1 0 15,-3 0 0-15,1 5-2 16,3-2-3-16,1 1 1 16,8 0-1-16,0-10 1 0,2 12 1 15,11-9 0-15,-1-3 1 16,6 0 0-16,-1-6 1 16,1 0 1-16,-2-4 0 0,-4 0-1 15,-2-5 0-15,-4 1 0 16,-6-3-1-16,0 5-1 15,-10 0-1-15,-8 4-1 16,2 6-1-16,-7 2 0 0,0 2-1 16,2 11-1-16,3 2-1 15,6 0-4-15,4 5-5 16,8-2-16-16,0-1-56 16,15 2-1-16</inkml:trace>
  <inkml:trace contextRef="#ctx0" brushRef="#br1" timeOffset="65225.6679">2540 15587 332 0,'0'0'3'0,"0"0"1"16,0 7 0-16,0-7 1 15,0 14 0-15,0-3 1 0,0-2 1 16,6 1 3-16,-6-10-2 16,17 13 0-16,-5-10 1 15,6-3 0-15,-1-5 2 16,3-3 0-16,-4-2 1 0,-2-2-2 15,-4-3-1-15,-2-1-1 16,-8 5-2-16,0-1-1 16,-5 1-1-16,-8 4-3 15,3 5-1-15,-5 2 0 16,1 2-1-16,-2 5 0 0,2 4-1 16,3 1-2-16,4-2-2 15,2 2-6-15,5 3-14 16,-2 5-49-16,6-16-10 15</inkml:trace>
  <inkml:trace contextRef="#ctx0" brushRef="#br1" timeOffset="65658.2056">3359 15307 370 0,'0'0'2'16,"0"0"1"-16,0 0 1 0,-12 0 2 15,12 0-1-15,-11 9 0 16,11-9 0-16,-13 16 0 15,12-8 0-15,1 1-1 16,1-1-1-16,-1-8 1 16,19 12 0-16,-2-12 1 0,-2 0-1 15,2 0 2-15,1-8-1 16,-1-2 0-16,-2 0 0 0,-3-5 0 16,-7 3-1-16,-5-3-1 15,0 4 0-15,0 11-1 16,-17-12-1-16,2 12 0 15,-2 0-2-15,-1 8-1 0,3-1-2 16,0 9-5-16,5-9-8 16,6 5-28-16,4 2-38 15,4-5-2-15</inkml:trace>
  <inkml:trace contextRef="#ctx0" brushRef="#br1" timeOffset="66070.9255">4045 15504 389 0,'0'0'2'0,"0"0"1"16,0 0 0-16,-5 3 1 15,5-3 1-15,-10 8 0 16,10-8-1-16,-7 9 1 0,7-9-1 16,0 0 0-16,-3 10-1 15,3-10 0-15,12 3 1 16,1-3-1-16,4 0 2 16,1-7 0-16,2-1 0 15,-4-2 0-15,0-2 0 0,-2 2 0 16,-6-3-1-16,-3 6-1 15,-2-2-1-15,-3 9-1 16,-6-8 0-16,-4 8-2 16,4 2 1-16,-10 8-2 0,2-2-1 15,4 3-4-15,-4 0-8 16,13 1-21-16,1-4-47 16,0-8-1-16</inkml:trace>
  <inkml:trace contextRef="#ctx0" brushRef="#br1" timeOffset="66404.7009">4624 15165 357 0,'0'0'1'0,"0"0"0"0,0 0 2 16,0 0 0-16,0 0 2 15,-2 5-2-15,2-5 2 0,0 10 1 16,0-10 0-16,5 12 0 16,-5-12-1-16,17 3 0 15,-4-3 1-15,1-5 0 0,1-2 1 16,2-6 0-16,-1 1 0 16,-2-2-1-16,-3-1 1 15,-2 2-1-15,-6 1-1 0,-3 3-1 16,0 9-1-16,-12-7-1 15,-1 7 0-15,1 0-4 16,-4 3-2-16,9 4-6 16,-3-5-10-16,10-2-42 0,0 0-21 15</inkml:trace>
  <inkml:trace contextRef="#ctx0" brushRef="#br1" timeOffset="66856.2731">5119 14287 366 0,'0'0'6'15,"0"0"3"-15,0 0 2 0,0 0 1 16,0 0 0-16,0 0 1 16,0 0-1-16,0 0 0 15,0 0-4-15,0 0-4 0,0-11-2 16,0 11-1-16,5-3 0 16,-5 3 1-16,10-10 0 15,-10 10 0-15,12-20 1 16,-8 11-1-16,-4-1 0 15,0 0 0-15,0-2 0 16,0 2-1-16,0 10-1 0,-13-12 1 16,2 7-2-16,-1 2 1 15,2 3 0-15,0 0-1 16,0 0 1-16,0 3-1 0,10-3-1 16,-15 2-3-16,15-2-4 15,-7 7-7-15,7-7-13 16,-13-4-48-16,13 4-8 0</inkml:trace>
  <inkml:trace contextRef="#ctx0" brushRef="#br1" timeOffset="67355.7857">4291 13571 329 0,'0'0'4'16,"0"0"1"-16,0 0 2 15,-7 1 0-15,7-1 1 16,-11 6 1-16,11-6-1 0,-9 7 0 16,9-7-2-16,0 0-2 15,0 0 0-15,0 0 0 16,0 0 1-16,7 0 0 16,4-5 1-16,-7-4 0 0,6-4-1 15,-5 1-1-15,0-4 0 16,-4 1-2-16,-1 3 0 15,-1 0-2-15,-8 2 0 16,1 8 0-16,-5-1-1 16,-2 3 0-16,0 0 0 0,-2 5 0 15,2 3 1-15,0-1-2 16,0 0 0-16,5-2-4 16,10-5-4-16,-9 7-9 15,9-7-17-15,-3 10-37 16,3-10-11-16</inkml:trace>
  <inkml:trace contextRef="#ctx0" brushRef="#br1" timeOffset="67760.0769">3073 13474 311 0,'0'0'1'16,"0"0"-1"-16,0 5 1 16,0-5 0-16,0 0 0 0,-2 10 1 15,2-10 3-15,0 0 0 16,0 0 3-16,0 0 0 15,7 0 1-15,-7 0 2 16,12-8 1-16,-4 1 1 0,-3-5-2 16,0-3-2-16,-5 1-2 15,0 5-2-15,-10-1-2 16,-3 5-1-16,-7 5-2 16,-2 2-1-16,-5 11 0 0,-3-1-2 15,-2 8 0-15,2 0-2 16,2 2-3-1,6-2-4-15,5-8-2 16,9 0-4-16,8-12-2 16,0 0-5-16</inkml:trace>
  <inkml:trace contextRef="#ctx0" brushRef="#br1" timeOffset="68588.5646">6282 13714 372 0,'0'0'6'0,"0"0"3"0,0 0 1 16,-12-5 2 0,12 5 1-16,-10-5 0 0,10 5 1 15,0 0 0-15,-10-10-5 16,10 10-4-16,0 0-1 15,0-12-2-15,0 12-1 0,2-12-1 16,-2 12 1-16,8-15-1 16,-8 15-1-16,5-14 1 15,-5 14 0-15,0 0-1 0,-18-1 0 16,1 7-2-16,-5 7-4 16,-2 12-9-16,0 0-23 15,-1 7-44-15,6 6-1 0</inkml:trace>
  <inkml:trace contextRef="#ctx0" brushRef="#br1" timeOffset="68993.3338">5907 15262 329 0,'0'0'4'0,"0"0"1"15,0 0 2-15,-5 10 1 16,5-10 1-16,-2 12 2 0,2-12 1 16,0 15 0-16,0-15-2 15,7 15-1-15,2-10-2 16,7-2 0-16,1-3-1 0,3 0 0 15,0-6 0-15,-3-2-1 16,-2-1 0-16,0-3-1 16,-7 1 0-16,-1 0-2 15,-7 11 0-15,-2-13-2 16,-9 13 0-16,-1 0 0 16,-8 7-1-16,3 6-1 15,-6 2 1-15,3 2-3 0,1-2-2 16,5 10-9-16,4-6-28 15,10 1-38-15,10-3-4 16</inkml:trace>
  <inkml:trace contextRef="#ctx0" brushRef="#br1" timeOffset="69342.4858">7389 15492 428 0,'0'0'2'16,"0"0"1"-16,0 0 2 15,0 0 0-15,0 0 1 16,0 0-1-16,0 0 1 16,0 0 0-16,0 0-2 15,12-5-1-15,3 1-2 16,8-4 0-16,-3-2-1 0,10 0 1 15,3-1-1-15,-3-3 0 16,0 4 0-16,-5 1 0 16,-7-2 0-16,-8 4-1 15,-10 7 1-15,0 0-1 0,-10-5 1 16,-5 5 0-16,0 5-1 16,0 2-2-16,3 1-4 0,-1 0-9 15,13-8-54-15,0 0-11 16</inkml:trace>
  <inkml:trace contextRef="#ctx0" brushRef="#br1" timeOffset="69690.1206">8271 15061 449 0,'0'0'0'0,"0"0"1"16,-8 0-1-16,8 0 1 0,-17 8 0 15,17-8-1 1,-13 10 1-16,13-10 0 0,-4 9 1 16,4-9 0-16,4 6-1 15,9-6 1-15,7 0-1 0,-4-3 1 16,5-8-1-16,-1 5 1 16,-3-7-1-16,-1 3 0 15,-7-1-1-15,-4 0 0 0,-5 2 0 16,0 9-1-16,-12-12 1 15,2 8-1-15,-5 2 1 16,3 2 0-16,-1 0 0 16,1 0 0-16,12 0 0 0,-14 6-3 15,14-6-8-15,0 0-31 16,7-11-39-16,5-2-4 16</inkml:trace>
  <inkml:trace contextRef="#ctx0" brushRef="#br1" timeOffset="69909.1597">8599 14326 436 0,'0'0'2'0,"0"0"0"0,-8-6 2 16,8 6 0-16,-9-7 1 15,9 7 1-15,-10-5-1 16,10 5 1-16,0 0-2 15,-8-9-2-15,8 9 0 0,0 0-4 16,5-8-4-16,-5 8-7 16,13-12-13-16,-13 12-52 15,15-10-6-15</inkml:trace>
  <inkml:trace contextRef="#ctx0" brushRef="#br1" timeOffset="70105.6188">8301 13659 397 0,'0'0'4'0,"-12"-4"1"16,4-1 1-16,-7 1 0 16,5-1 0-16,-5 1 0 0,3-1-4 15,-6-1-13-15,10-8-62 16,8 14-7-16</inkml:trace>
  <inkml:trace contextRef="#ctx0" brushRef="#br1" timeOffset="70219.7312">8166 13590 401 0,'0'0'0'0,"0"0"-5"15,0 0-20-15,11 15-49 16,-11-15-4-16</inkml:trace>
  <inkml:trace contextRef="#ctx0" brushRef="#br1" timeOffset="71321.3163">3200 16984 333 0,'0'0'6'0,"0"0"2"0,-7-2 3 16,7 2 1-1,-11 0 1-15,11 0-1 0,-12 2 1 16,5 5-1-16,1 4-5 15,1 3-3-15,5 3-2 16,0-2 0-16,3 2-1 0,10 0 2 16,1-4 0-16,6-5 1 15,3-3 0-15,2-5 0 16,-2-2 1-16,1-9 0 16,-4-2 0-16,-6-4 0 0,-3 0-1 15,-6 2 0-15,-5-4-1 16,0 7 0-16,-11 1-1 15,-8 4-1-15,-1 7 0 16,-8 0-1-16,1 10-1 0,5 4 0 16,-3 1 1-16,5 3-1 15,8-4 1-15,6 1 0 16,6-3 0-16,13-1 1 0,4-9-1 16,3-2 1-16,10-2 0 15,-4-9 1 1,3-3-1-16,-4-1 1 0,-4-5-1 15,-3 1 0-15,-8 1 0 16,-10 4 0-16,-3 1-1 16,-11 5 0-16,-6 5 0 0,0 3-1 15,-2 0-1-15,-3 11-3 16,5 4-6-16,5 3-19 16,15 1-54-16,3-2-1 0</inkml:trace>
  <inkml:trace contextRef="#ctx0" brushRef="#br1" timeOffset="72087.8797">7906 16868 401 0,'0'0'3'0,"0"0"2"16,0 0 0-16,0 0 1 15,0 0 1-15,0 0-1 0,-12-8 1 16,1 8 0-16,-1 8-3 16,-3 4-1-16,0 3-1 15,0 2 0-15,5 0 0 0,3 3 0 16,2-3-1-16,5-5 2 16,7-2-1-16,5-4 1 15,6-6 0-15,5 0 0 0,-6-10 1 16,0-2-1-16,-2-4 0 15,-2-1 0-15,-6 0-2 16,-7 5 0-16,-5 0 0 16,-10 4-1-16,-2 5 0 15,-3 3-1-15,-3 5 0 0,-2 2 1 16,6 6-1-16,1-3 0 16,4-3 1-16,3 3-1 15,11-10 1-15,-5 10 1 16,5-10-1-16,9-3 1 15,5-2 0-15,-5-5 0 0,7 3 0 16,-7-2 1-16,-1-4-2 16,-4 1 1-16,-4 12-1 15,-4-10-1-15,-8 10 1 0,-6 0-1 16,-1 7 0-16,-4 8-2 16,5 0-4-16,-1 5-11 15,1 9-54-15,8-8-13 16</inkml:trace>
  <inkml:trace contextRef="#ctx0" brushRef="#br1" timeOffset="73672.676">8312 17798 422 0,'0'0'-1'16,"0"0"0"-16,0 0-3 16,0 8-9-16,0-8-33 15,0 0-29-15,0 0-6 16</inkml:trace>
  <inkml:trace contextRef="#ctx0" brushRef="#br1" timeOffset="86165.8795">3593 12680 154 0,'0'0'1'0,"0"0"1"15,-5 5 2-15,5 15 1 16,-3 3 2-16,3 17 4 15,-3 11 0-15,3 16 6 0,3 18 2 16,2 11 0-16,-1 11 0 16,-4 12 0-16,6 9 0 15,-6-1-1-15,0-3-1 16,0 4-6-16,-6-3-1 16,2-4-1-16,-6-2-2 0,2-8-1 15,0-4-2-15,2-7-1 16,-2 0-1-16,-2-13 0 15,4-8 0-15,5-4-1 0,-4-12-2 16,5-13-3-16,0-5-7 16,0-18-10-16,0-2-3 15,0-15-29-15,0-10-25 16</inkml:trace>
  <inkml:trace contextRef="#ctx0" brushRef="#br1" timeOffset="86991.3927">7391 12741 286 0,'0'0'6'0,"0"0"3"16,0 0-1-16,0 0 0 0,0 0 2 15,0 9 0-15,-2 13 2 16,-1 10 1-16,1 16-4 16,-1 11-2-16,3 20 2 15,0 11 1-15,0 11-1 0,5 13 1 16,0 7-1-16,-3 0 0 15,1 4 2-15,-3-1-2 16,0-3-1-16,-7-5-1 0,-1 0 0 16,-2-6-2-16,0-6 0 15,1-10-2-15,0-2-2 16,4-13 1-16,1-10-1 16,1-7-2-16,1-11-1 0,2-10-2 15,0-14-4-15,0-5-3 16,0-8-6-16,0-5-14 15,0-9-44-15,0 0-10 16</inkml:trace>
  <inkml:trace contextRef="#ctx0" brushRef="#br1" timeOffset="87100.9987">7297 14809 306 0,'0'0'1'15,"0"0"-9"-15,0 0-40 16,-10 0-18-16</inkml:trace>
  <inkml:trace contextRef="#ctx0" brushRef="#br1" timeOffset="87932.3628">3593 12770 210 0,'0'0'5'16,"0"0"0"-16,0 0-1 0,0 0 1 16,1 7 0-16,-1-7 2 15,15 10 1-15,3-2 1 16,10-2-3-16,4 5 0 15,18-2 2-15,12 2 0 0,10 2-1 16,13 4 0-16,9-5-1 16,10 0-1-16,8-2-1 15,12-1 2-15,8-3-3 0,-2 2 1 16,11-5-2-16,1-3 0 16,5 0 0-16,2 0 0 15,-5 0-1-15,-3-3-1 16,-6 3 1-16,-3 0-1 0,-12 0 0 15,-6 0 1-15,-10 3-1 16,-5-2 0-16,-10-1 0 16,-4 2 1-16,-8-2-1 15,-5 0 1-15,-2 0-1 16,-7 0 1-16,-5 0-1 0,-8 0-1 16,-5 0 0-16,-10 4 0 15,-2-4 0-15,-14 0 0 16,-4 2 0-16,-5-2 1 15,-10 0 1-15,13 5 0 0,-13-5 1 16,0 0-1-16,12 0 1 16,-12 0-2-16,0 0-4 15,0 0-5-15,0 0-13 0,0 0-35 16,0 0-15-16</inkml:trace>
  <inkml:trace contextRef="#ctx0" brushRef="#br1" timeOffset="88234.9217">6924 12775 345 0,'0'0'1'0,"0"0"0"16,0 0 0-16,0 0 1 15,0 0 1-15,0 0 1 0,7-5 0 16,5 5 1-16,6 2 0 15,1 3-1-15,6 0 0 0,3 2 0 16,-1 4-2-16,3-2 0 16,-5 1-2-16,-8 1 0 15,1 1 1-15,-10 3 1 16,-4 2 1-16,-9 2 1 0,-7 1 0 16,-13 3 0-16,0-1 1 15,-10 3-4-15,-4 0-8 16,2-5-26-16,7 2-41 15,-11-5-7-15</inkml:trace>
  <inkml:trace contextRef="#ctx0" brushRef="#br1" timeOffset="88758.172">3933 12641 273 0,'0'0'6'16,"0"0"2"-16,0 0 3 15,0 0-2-15,0 0 1 0,0 0 2 16,-12 5-1-16,4 5 1 15,-4 5-4-15,-6-3-3 16,-1 8-1-16,-10 0 0 0,3 0 0 16,-4-1 2-16,-2-4-2 15,-1 0 0-15,1-3-1 16,2-1-1-16,5-5-1 0,2 0-1 16,9-1-1-16,1 2-1 15,10 6 1-15,9 4 1 16,16 5-1-16,13 9 1 15,17 5-8-15,13 11-28 16,12 6-35-16,13 8-5 0</inkml:trace>
  <inkml:trace contextRef="#ctx0" brushRef="#br1" timeOffset="89879.4109">2710 15644 264 0,'0'0'8'0,"0"0"5"16,0 0 1-16,0 0-4 16,0 0 0-16,0 0 2 15,0 19-1-15,0 6-1 0,0 7-7 16,3 10-4-16,1 11 0 15,0 4 3-15,2 7-1 16,-1 0 1-16,1 1-1 16,-4-3-1-16,-1-8-1 0,3-2-3 15,-4-7-3 1,2-13-1-16,-2-5 1 0,0-6 0 16,0-9 3-16,0-12-1 15,0 12 2-15,0-12 4 16,0 0 1-16,0 0 0 0,-6-5-9 15,6 5-15-15,0 0-34 16,0 0-15-16</inkml:trace>
  <inkml:trace contextRef="#ctx0" brushRef="#br1" timeOffset="90553.4515">8308 15190 338 0,'0'0'-1'0,"0"0"-1"15,0 0 0-15,0 0 1 0,0 14 3 16,4 7 4-16,3 13 3 16,0 15 0-16,0 16 4 15,3 10 1-15,0 11 0 16,-5 8-2-16,2 3-1 0,-2-1-4 15,-2-4-3-15,-3-7-1 16,-3-6-1-16,-6-9 0 16,1-6-1-16,-2-12-3 15,0-5-9-15,-2-10-14 16,1-17-51-16,2 4-6 16</inkml:trace>
  <inkml:trace contextRef="#ctx0" brushRef="#br1" timeOffset="91399.6281">3058 16186 186 0,'10'0'7'0,"4"5"2"16,19-2 4-16,17 1 3 15,12 4 0-15,14-1 2 0,25-2 0 16,8 2 1-16,17-2-5 15,14-2-1-15,4-3-4 16,3 0-1-16,12 0-1 0,9 0 0 16,7 0-1-16,9 0 0 15,2 0-2-15,6 0-1 16,4 0-1-16,13-3 1 16,-2 3-1-16,4-2 0 15,-6 2-1-15,0 0 0 0,-4 0-1 16,-3 2 1-16,-6 1-1 15,-18-3 0-15,-5 0 0 16,-12 0 0-16,-13 0-1 16,-7-5 1-16,-10 0 1 0,-16-5-1 15,-8 3 0-15,-17-1 0 16,-16 4 0-16,-10 1 1 16,-20-2 0-16,-8 5 0 15,-14 0-1-15,-9 0 1 0,-9 0 0 16,0 0-1-16,0 0-1 15,0 0-3-15,-9 0-6 16,9 0-9-16,-16 0-16 16,16 0-34-16,-12 0-10 0</inkml:trace>
  <inkml:trace contextRef="#ctx0" brushRef="#br1" timeOffset="91714.103">8142 16010 396 0,'0'0'0'16,"0"0"1"-16,0 0 0 0,5 7 2 16,-5-7 0-16,14 10 1 15,-3-2 0-15,6 0 0 16,1 2 1-16,4-4-1 0,-5 5 0 15,6-1-2-15,-7 0-1 16,0 2 0-16,-5-1 0 16,-4 5 0-16,-7-1 0 15,-11 0 1-15,-8 3-2 0,-9 1 1 16,-4 1 0-16,-8 0-3 16,-5-1-6-16,-9-1-18 15,-14-4-53-15,7 1-3 16</inkml:trace>
  <inkml:trace contextRef="#ctx0" brushRef="#br1" timeOffset="92298.3775">3190 15941 293 0,'0'0'5'0,"0"0"1"0,0 4 3 16,0-4 2-16,-8 18-1 16,-4-5 2-16,-3 4 0 15,-5 5 1-15,-7-2-4 16,-1 0-1-16,-4 0-4 0,5-1 0 16,-6-4 0-16,7 0-1 15,2-8 0-15,8 1-1 16,0-3-1-16,16-5 0 15,-10 13-1-15,10-4 1 0,15 4-1 16,10-1 0-16,12 3 0 16,12 2 2-16,17 3-2 15,6-2-21-15,14-1-55 16,10 0-2-16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1-04-04T07:21:14.16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15284 8589 408 0,'0'0'6'16,"0"0"3"-16,2-11 3 0,-2 11 1 16,0 0 1-16,4-9 0 15,-4 9 1-15,0 0 1 16,3 17-12-16,0 0-4 0,-3 8 0 15,0-1 0-15,2 5 0 16,-2 0 0-16,6-4 0 16,-1-1-2-16,2-6-34 15,13-6-49-15,-20-12-4 0</inkml:trace>
  <inkml:trace contextRef="#ctx0" brushRef="#br0" timeOffset="19739.5244">12194 9646 325 0,'0'0'3'0,"0"0"-1"0,0 0 1 16,0 0 2-16,0 0 0 15,9 10 1-15,4-2 2 16,7 4 0-16,7 0-1 0,13 3-1 16,9-4 2-16,18-2-2 15,13-4-1-15,19-5 1 16,11-2 0-16,19-6 1 15,11-2-1-15,4 3 1 16,10 2-1-16,0-3 0 16,-7 5-1-16,0 3-2 0,-16 0 0 15,-10 0-1-15,-11 3-1 16,-15 3 0-16,-9-4-1 16,-15-1 1-16,-14 3-1 0,-14-2 0 15,-7 3-1-15,-12-2 2 16,-5 0-2-16,-19-3 0 15,0 0-1-15,1 9-3 16,-11-6-1-16,-4 2-8 0,-6-5-11 16,-2 0-40-16,0 0-15 15</inkml:trace>
  <inkml:trace contextRef="#ctx0" brushRef="#br0" timeOffset="23909.0846">9869 8261 134 0,'0'0'7'16,"0"0"6"-16,0 0 3 16,0 0 6-16,0 0 0 15,0 0 4-15,0 0 2 0,0 0 2 16,0 0-3-16,0-7-6 16,0 7-2-16,0-12 0 15,3 2-3-15,0 0-2 0,-1-4-3 16,3 1-1-16,-3-5-2 15,3-2-1-15,0-1-1 16,-3 0-1-16,4-6 0 16,-1 0-2-16,-3-2 0 15,3-4 0-15,-3-2-1 0,3 0 1 16,0-2-1-16,-5 2 0 16,6 2 0-16,-6-3 1 15,2 1-1-15,1 2 0 16,-3-4 0-16,0 8 0 15,0-2-1-15,2-5 1 16,-2 2-1-16,0 2 1 0,3-6-1 16,-1 4 1-16,-2 0-1 15,2-4 0-15,1 6 0 0,-1-2 1 16,1 4-2-16,-3-1 0 16,2 5 0-16,-2-2 0 15,0-2 0-15,0 3 0 0,0-2 0 16,0-2 0-16,0-1 0 15,3 0 0-15,-3-1 0 16,3 1 0-16,-1 1 0 16,-2 1 0-16,3 2 0 15,-1 4 0-15,-2-1 0 0,0 3 0 16,0 0 0-16,0 1 0 16,0-1 0-16,0 0 0 15,0-2 0-15,0-5 0 16,0 5 0-16,0-3 0 15,0 0 0-15,2 0 0 0,1 4 0 16,-1 1 0-16,1 2 0 16,-1 0 0-16,-2 5 0 15,0-2 0-15,2 0 0 16,-2 2 0-16,3-5 0 0,-3 2 0 16,3-2 0-16,0 3 0 15,-1 0 0-15,-2 0 0 0,2 2 0 16,1 3 0-16,-3-1 0 15,0 6 0-15,0 7 0 16,0-11 0-16,0 11 0 16,0 0 0-16,0 0 0 0,0 0 0 15,0-9 0-15,0 9 0 16,0 0 0-16,0 0 0 16,0 0 0-16,0 0 0 15,-7 8 0-15,1 4 0 0,-4 0 0 16,1 8 0-1,-2 3 0-15,-3 8 0 0,-4 1 0 16,-2 1 0-16,0 6 0 16,0-3 0-16,1 1 0 15,2-11 0-15,4 2 0 0,0-11 0 16,6 1 0-16,1-8 0 16,6-10 0-16,0 0 0 15,0 0 0-15,0 0 0 0,0 0 0 16,0 0 0-16,0-7 0 15,3-9 0-15,2-3 0 16,7-7 0-16,-2-3 0 16,5-6 0-16,0-2 0 0,5 0 0 15,-2-1 0-15,-1 6 0 16,0 3 0-16,-1 4 0 16,-7 7 0-16,1 9 0 15,-10 9 0-15,8-11 0 0,-8 11 0 16,5 15 0-1,2 2 0-15,0 2 0 16,4 7 0-16,-4 1 0 0,8 6 0 16,-1 2 0-16,1-3 0 15,3-2 0-15,-1 2 0 0,3-7 0 16,-2 2-2-16,7-2-24 16,10 0-57-16,-16-6-4 15</inkml:trace>
  <inkml:trace contextRef="#ctx0" brushRef="#br0" timeOffset="25372.9826">11911 9622 5 0,'0'0'1'16,"0"0"5"-16,-4 4 5 15,4-4 1-15,0 0 4 16,-12 8 3-16,12-8 2 0,-12 10 5 15,12-10-1-15,-10 2-1 16,10-2-2-16,0 0 2 16,0 0-2-16,0 0 0 0,0 0-1 15,-2 10-1-15,2-10-1 16,0 0 0-16,0 0-4 16,10 12 0-16,-4-10-4 0,8 4 0 15,10-4-3 1,3 3-2-16,10-3-2 15,14-2 0-15,6 0-2 0,7 0 0 16,8 0 0-16,10 0-1 16,1 0 0-16,6-4 0 15,6-7 1-15,1 2 1 0,4-6 1 16,2 0 0-16,-1-6 0 16,5 3 0-16,-7-2-2 0,-5 5-3 15,-4 2-3-15,-8 4-5 16,-5 6-7-16,-13 1-4 15,-4 2-6-15,-13 5 0 16,-5 0 1-16,-7-3 3 16,-3 0 5-16,-4 1 6 0,-8-1 6 15,0 1 9-15,-10-3 5 16,-10 0 1-16,0 0 0 16,0 0 1-16,-5 0-2 15,-11 0 0-15,4 0-3 0,-3 0-2 16,5 0-1-16,1 0 0 15,9 0 0-15,-11 0-1 16,11 0-1-16,0 0-4 16,0 0-7-16,-9-8-20 15,3-1-37-15,6-1-3 0</inkml:trace>
  <inkml:trace contextRef="#ctx0" brushRef="#br0" timeOffset="26138.8052">13083 7724 148 0,'0'0'8'0,"0"0"2"15,6 0 4-15,-6 0 3 0,12 0 2 16,-12 0 4-16,23 0 0 16,-9-3 0-16,9-3-4 15,7 2-2-15,4-1-2 16,16 1 0-16,8-7-3 0,12 6-1 15,10-2-1-15,13-1-3 16,5 4 0-16,5-3-2 16,2 1-2-16,-4 1-1 0,1 3-1 15,-9 0 0-15,-15 2-1 16,0 0 0-16,-13 0 0 16,-10 4 0-16,-12-1-1 15,-5 2 0-15,-8 0 1 0,-8-3 0 16,-6 1 0-1,-4-3 1-15,-12 0 0 16,0 0 0-16,0 0 0 0,0 10 0 16,-12-5-1-16,1-4-1 15,2 7-6-15,-7-5-10 0,0-3-55 16,8 5-4-16</inkml:trace>
  <inkml:trace contextRef="#ctx0" brushRef="#br0" timeOffset="33786.3041">9742 7508 192 0,'0'0'4'0,"0"0"3"16,-9 0 0-16,-1 11 2 15,-1 9-3-15,2 11 2 0,-1 22 1 16,5 20 0-16,5 29-4 16,0 11-1-16,8 32-4 15,4 10-2-15,3 12-4 16,4 0-7-16,1-7-10 0,3-14-11 16,5-22-12-16,4-13-9 15</inkml:trace>
  <inkml:trace contextRef="#ctx0" brushRef="#br0" timeOffset="34035.3416">10254 8521 116 0,'0'-24'10'0,"0"-19"1"0,0-26 2 16,0-23 2-16,-7-24 2 16,-5-23 4-16,-10-12 0 15,-8-12 4-15,2 14-7 0,-9 20 1 16,5 28-1-16,-9 23-1 15,9 39-5-15,-2 24-2 16,4 40-2-16,7 42-3 0,6 43-3 16,7 31-4-16,5 32-1 15,5 26-3-15,5 11-5 16,5 8-13-16,11-10-22 0,3-18-19 16,1-34-8-16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1-04-04T08:54:33.596"/>
    </inkml:context>
    <inkml:brush xml:id="br0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2083 4863 129 0,'0'0'6'0,"0"0"3"15,0 0 5-15,0 0-1 16,0 0 1-16,0 0 1 16,0 0 4-16,0 0 0 15,5 0-3-15,6 0-1 0,3 2-2 16,4-2 1-16,9 0 1 16,3 0 1-16,5-2-2 15,7-4-3-15,3 2-1 16,4-1-1-16,1 0-2 0,3 3-1 15,3 2-3-15,4 0 0 16,2 0-1-16,0 4-1 16,6 1 1-16,3 0 0 15,5 0-1-15,3 0 1 16,3 0 0-16,5-3 0 0,-2 1 0 16,3-1 0-16,0 1 0 15,0-3 0-15,2 2 0 16,-2 3 0-16,1-2 0 15,-2-1 0-15,3 2-1 16,4 2 1-16,0-4-1 0,3 2 0 16,8-2 0-16,-1 1 0 15,11-3 0-15,0 0 1 16,-2 0-1-16,7 0 0 0,-1-3 0 16,0 1 0-16,-2-2 0 15,4 2-1-15,0 0 1 16,-4-2-1-16,2 3 2 15,0-2-2-15,3 3 0 0,0-2 0 16,2-1 0-16,3 3 0 16,-3-3 0-16,5 3 0 15,-5 0 1-15,-1 0-1 16,-1 0 0-16,-4 0 0 0,-3 0 1 16,-3 0-1-1,2 3 0-15,-7-3 1 0,7 3 0 16,3-3 0-16,3 0 0 15,4 0 0-15,3 0 0 16,-3-3 0-16,5 0 0 0,-2 1-1 16,-2 0 1-16,-9 2-1 15,-7 0 0-15,-7 0 0 16,-2 0 1-16,-6 0-1 0,-5 0 0 16,1 2 0-16,0 0 1 15,-3 1-1-15,5 0 0 16,0-3 1-16,3 2-1 15,-4-2 0-15,1 0 1 0,-2 0 0 16,-3 3-1-16,5-2 0 16,-2-1 1-16,-1 0-1 15,3 0 1-15,2 4-1 16,1-4 0-16,2 0 0 0,7 0 1 16,3 0-1-16,-6-4 0 15,4 4 1-15,-9-1-1 16,0-2 1-16,-2 3-1 15,-13 0 0-15,3 0 0 16,-8 0 0-16,-1 0 0 0,-1 0 0 16,6 3 0-16,-3-3 0 15,5 0 0-15,0 0 0 16,0 0 0-16,-1 0 0 0,0 0 0 16,-7 0 0-16,-2 0 0 15,-2 0 0-15,-8 0 0 16,0 0-1-16,-4 1 1 15,1-1 0-15,-1 0 0 0,6 4 1 16,1-4-2-16,3 2 1 16,5-2 0-16,-3 0 0 15,2 0 0-15,-1 0 0 16,-3 2 0-16,-1-2 0 0,-7 0-1 16,1 0 1-16,-3 0-1 15,2 0 1-15,-3 0 0 16,1 0-1-16,1 0 1 15,0 0 0-15,1 0 0 16,3 0 0-16,-5 0 0 0,6 4-1 16,-6-2 1-16,0 1 0 15,-1-3-1-15,-3 1 1 16,-1 2 0-16,2 2 0 0,-3-5 0 16,5 3 0-16,0-3-1 15,5 5 1-15,0-3 0 16,5-2 0-16,-2 5 0 15,0-2 0-15,0-1 0 16,-8-2 0-16,3 3 0 0,-9-1 0 16,-1-2 0-16,1 0 0 15,-2 0 0-15,-3 0 0 16,2 2-1-16,0-2 1 0,-7 0 0 16,0 0 0-16,-6 0 0 15,-7 0 1-15,-1 0-1 16,-11 0 1-16,-3 0 0 15,-13 0 0-15,14 0 0 16,-14 0-1-16,0 0 1 0,0 0-1 16,0 0-1-16,0 0 0 15,0 0 0-15,0 0 0 16,0 0 0-16,0 0-1 0,-9 3-2 16,9-3-4-16,-18 7-7 15,6 1-16-15,12-8-49 16,-21 12-2-16</inkml:trace>
  <inkml:trace contextRef="#ctx0" brushRef="#br0" timeOffset="13328.5418">1785 4414 292 0,'0'0'5'16,"0"0"-1"-16,0 0 0 15,0 0-1-15,0 0-1 16,0 0-1-16,0 0 1 0,-3 10 0 15,3-10-2 1,3 19-1-16,-1-3 1 0,4 3 1 16,-1 4 1-16,0 4 2 15,-1 0-1-15,1 3-2 16,-2-2 1-16,-1 1-2 0,1-4 1 16,0-3-1-16,2 3 0 15,0-5 0-15,2-1 2 16,8-4 1-16,0 0 3 0,13-5 1 15,11 3 3-15,8-10-1 16,15-3 3-16,15 0 1 16,9 0-3-16,20 0-6 15,16-3-15-15,4 3-60 16,24 7-5-16</inkml:trace>
  <inkml:trace contextRef="#ctx0" brushRef="#br0" timeOffset="14531.6058">16422 4258 409 0,'0'0'0'0,"0"0"0"16,0 0-2-16,0 0-1 15,0 0 0-15,0 8 0 16,0 4 1-16,-5 6 0 0,0 9 0 16,0 5 1-16,-2 5 2 15,-1 5 1-15,-2 2 1 16,1 2-1-16,-2-4 0 16,2-6 0-16,0-1 0 0,1-4-1 15,-1-5 2-15,-4-6-1 16,2 0 1-16,-2-3-1 15,-1 0 1-15,-4-2-1 16,-4 2 0-16,-4-1 0 16,0-2-1-16,-4-1 0 0,0-1 0 15,-5-2 0-15,2 0 1 16,1-3-1-16,0 3 0 16,2-2 0-16,0-4 0 15,0 5 0-15,6-2 1 0,-3 1-4 16,4-4 0-16,3 6-9 15,-3 0-28-15,14-1-40 16,5 1-3-16</inkml:trace>
  <inkml:trace contextRef="#ctx0" brushRef="#br0" timeOffset="18828.1951">1849 5896 122 0,'0'0'6'0,"0"0"3"0,16-3 3 16,1-2 4-16,8 3 3 15,7-3 1-15,7 0 3 16,7 0 0-16,9 3-5 0,-3-4-1 16,8 2-2-16,-9-1-3 15,6 2-1-15,6 1-3 16,-6 2-1-16,3 0-1 16,1 0-1-16,2 2-1 0,-1 6-1 15,5-1 0-15,3-2-1 16,4 2 2-16,6 1-1 15,5-3 0-15,4 0 0 16,6-1 0-16,3-1 0 0,2-1 0 16,3 1 0-16,-2 2-1 15,3-2 0-15,-1 1 0 16,1 1-1-16,3-1 1 16,0 2 0-16,5 5-1 15,0-8 1-15,1 6-1 0,2-1 0 16,4-1 1-16,1 0-1 15,-1 0 0-15,5-2 1 16,-2 0-1-16,0-2 0 16,5-3 0-16,3 0 0 0,-6 0 0 15,0 0 0-15,3 0 1 16,-3 0-1-16,-2 0 1 16,-3 0 0-16,-2 0-1 0,-11 0 1 15,-1 0 0-15,-3 0 0 16,-3 2 0-16,-1 0-1 15,-6 1 0-15,2-3 0 16,1 2 0-16,-4-2 0 0,4 0-1 16,4 0 1-16,-7 0-1 15,5-2 2-15,3 2-2 16,-3-3 0-16,4 1 1 16,2 2 0-16,3-5 0 0,-1 0 0 15,6 0-1-15,4 0 1 16,-1-2-1-16,3 2 1 15,3-2-1-15,-3 2 1 16,7 0-1-16,0-1 1 0,-2 5-1 16,0-2 1-16,7-3 0 15,-3 1-1-15,8-2 1 16,3 2 0-16,1 1 0 16,0-4-1-16,2 0 1 0,1 1-1 15,1 0 1-15,-1-1-1 16,1 4 1-16,0-4-1 15,-2 1 0-15,-4 2 1 16,-1 0-1-16,-4 1 0 0,-4 2 0 16,-3 1 1-16,-5 1-1 15,-2 0 0-15,3-3 0 16,-3 3 0-16,-4 0 1 16,4 0-1-16,3 0 0 15,2-3 1-15,-3 3-1 0,3 0 0 16,-6 0 0-16,-3 0 1 15,-2 0-1-15,-4 0 0 16,-3 0 0-16,-1 6 0 0,-6-3 0 16,-3 3 1-16,3-1-1 15,3 0 0-15,-3 0 0 16,2-2 1-16,-2-1-1 16,2-2 0-16,-1 0 0 0,-2 0 0 15,4 0 0-15,-4 0 1 16,2 0-1-16,-1 3 0 15,-3-1 0-15,3 0 0 16,2-2 0-16,1 3 0 0,-3-1 0 16,-3-2 1-16,2 3-2 15,2-3 1-15,2 2 0 16,-3-2 0-16,0 3 0 16,-7-1 0-16,3-2 0 15,-1 3 0-15,-2-3 0 0,-3 0 0 16,0 0-1-16,0 2 2 15,-1-2-1-15,-1 2 0 0,1-2 0 16,0 3 0-16,-4-1 0 16,-3-2 0-16,-1 0 0 15,-2 0 0-15,0 0 0 16,-7 0 0-16,0-2 0 16,4 2-1-16,-1 0 1 0,-1 0-1 15,4 2 1-15,0 1-1 16,4 2 0-16,1-2 1 15,-3 1-1-15,5-1-1 16,-3-1 1-16,-1 1 1 0,-4-3-2 16,1 0 1-1,-4 0 1-15,-3 0-1 0,2 0 0 16,-3 0 1-16,0 0-1 16,2 0 0-16,-1 0 0 15,-1 0 0-15,2 0 0 0,-1 0 0 16,1 0 0-16,-4 0 0 15,-5 0 0-15,-6-3 1 16,-2-2 0-16,-7 2 0 0,-5-1 0 16,-8-4 0-16,0 3-1 15,-2 1 1-15,-3-4 0 16,1 3 0-16,-5 0 0 0,-2 1 0 16,-1-1 0-16,-2 2 0 15,-6 0 1-15,-5-1-1 16,-7 4 1-16,14-3 0 15,-14 3 0-15,0 0 1 16,0 0-1-16,7-7 1 16,-7 7 0-16,5-16 0 0,-4 7 0 15,5-6-1-15,-1-5 1 16,3 1-1-16,-3-6 0 16,2-3 1-16,3 1 0 0,0-2-1 15,-3-1 1-15,0 4 0 16,2 5-1-16,-5-2 1 15,4 4-1-15,-6 4-1 0,0-3 0 16,-2 8-2-16,0 0-1 16,0 10-7-16,3-12-16 15,-3 12-11-15,0 0-39 16,0 0-7-16</inkml:trace>
  <inkml:trace contextRef="#ctx0" brushRef="#br0" timeOffset="20746.5678">1741 5254 225 0,'0'0'6'16,"0"0"3"-16,0 0 2 15,0 0-3-15,0 0-1 16,0 0-1-16,-11 0 2 0,8 10-1 16,3 7-6-16,-2 13-1 15,0 2 0-15,2 5 2 16,0 6 1-16,0 4 2 15,0-4-1-15,0 3 1 0,0-7 0 16,4-5-1-16,-4 0-2 16,6-8 1-16,-3-6-1 15,-2-5 1-15,3-3 0 16,-4-12-1-16,0 0-2 16,6-4 0-16,-6-16 0 15,6-3 1-15,-6-8-2 0,2-5-1 16,-2-3-1-16,2-8 1 15,-2 7 0-15,0-2 2 0,0 6 1 16,-4 5 0-16,1 9 0 16,0 4-2-16,1 9 0 15,2 9-3-15,0 0 1 16,-9 15 2-16,9 4-1 0,0 9 0 16,1 2 1-16,5 9 3 15,-2-2 1-15,-1 8 1 16,0-6 2-16,1-4-3 15,-1-5-1-15,-3-3 1 16,0-5 0-16,0-5 1 0,0-6 1 16,0-11 0-1,0 0 0-15,0 0 0 0,0 0 0 16,-5-11-2-16,5-1 0 16,0 0-1-16,0 0-3 15,0-1 0-15,2 4 0 0,-2 9-4 16,3-13 0-16,-3 13-1 15,0 0 2-15,0 5-1 0,0 3 0 16,3 4 1-16,0 0 1 16,1 0 3-16,3 6-1 15,1-6-2-15,-3 1-2 16,3-4-4-16,-1 2 2 0,-7-11-2 16,15 7-2-16,-15-7-5 15,13-13-7-15,-11-1-7 16,3-11-7-16,0-3 2 15,-1-6-2-15,-1-7 0 0,-3 0 7 16,0-7 12-16,-5 7 16 16,-5-5 16-16,1 8 14 15,-4 3 7-15,1 8 2 16,-1 4-1-16,5 5-6 16,-1 9-8-16,9 9-5 15,-10 8-7-15,7 13-6 0,3 9-2 16,0 8 0-16,8 9 1 15,1 2 1-15,-1 6 1 16,5-1 2-16,-4-1-2 0,7-9 0 16,-6-7-1-16,2-5 0 15,-2-5-2-15,-3-9-1 16,-2-3 2-16,0-6 1 0,-5-9-1 16,0 0 0-16,0 0-1 15,0 0 0-15,0 0-1 16,0-7 2-16,0 7-2 15,-2-12-7-15,2 12 0 0,-5-8-1 16,5 8 0-16,0 0 1 16,0 0 1-16,17 0 1 15,3 0 1-15,12-2 3 16,16 2 5-16,7-5 0 16,14 0 0-16,13 2-5 0,4-1-13 15,6 1-47-15,18 1-6 16</inkml:trace>
  <inkml:trace contextRef="#ctx0" brushRef="#br0" timeOffset="38725.398">1661 6757 150 0,'0'0'2'15,"0"0"1"-15,0 0 0 16,0 0 3-16,9 0 2 16,2 0 2-16,1 0 2 0,6 0 1 15,1 3 1-15,8-3 0 16,1 2 1-16,10 1-3 16,4-3-2-16,2 3-1 0,5-1 0 15,5 0-1-15,1 0 0 16,-6 2-1-16,8 1 2 15,-5 0-2-15,0 2 0 16,3 1 1-16,0-1-1 16,7-2-1-16,5 0 0 0,8-3 0 15,1 1-2-15,8-3-1 16,6 0 1-16,5-5 0 16,8 0-1-16,-4 0 0 15,2-2-1-15,4-1 1 0,2 3-1 16,0 0 1-16,2 0-1 15,-2-1 0-15,-1 2-1 16,2 2 0-16,-2-1 0 16,2 0-1-16,-3 1 1 15,3-1 0-15,-1-1-1 0,5-2 1 16,-2 4 0-16,1-3 0 16,3 0-1-16,-4 0 1 15,-1 3-1-15,1-1 1 16,-7 3-1-16,3 0 1 0,-5 3-1 15,-4 2 1-15,-2 0-1 16,-1-3 1-16,-1 3-1 16,-4-5 1-16,3 0 0 0,0 2-1 15,-2-2 1-15,2 0 0 16,0 0-1-16,0 0 0 16,2 0 1-16,-2 3-1 15,-3-3 1-15,1 4-1 0,-3-1 1 16,-3 2-1-16,-4 1 1 15,-6 4-1-15,-1-3 0 16,-3 3 0-16,4-1 0 16,-7-1 0-16,5 0 0 0,0-3 0 15,0-3 1-15,2 0-1 16,1-2 0-16,1 0 1 16,0 0-1-16,-2 0 0 15,1 0 1-15,-3 0-1 16,3-2 0-16,-6 2 1 0,-2 0-1 15,-2 0 0-15,2 0 0 16,-3 0 1-16,4 0-1 16,-6 0 0-16,3 0 0 0,-3 0 0 15,0 0 0-15,-5 0 0 16,-2-2 0-16,-6-1 0 16,-7 3 0-16,1-2 0 0,-7-1 0 15,1 1 0-15,-5-1 0 16,0 1 0-16,-2-4 0 15,0 5 1-15,1-4-1 16,-1 2 0-16,0-2 0 16,-5 0 0-16,0 3 1 0,-5-1-1 15,-2 1 0-15,-8-4 1 16,-1 4-1-16,-9 2 2 16,16-5-1-16,-16 5 1 15,12-5 0-15,-12 5 0 16,9-10 0-16,-9 10 0 0,13-20 0 15,-6 5 0-15,1 3 1 16,1-7-1-16,-1-1 0 16,2-6 1-16,1-1 0 0,-2-2 0 15,1-4 0-15,-3-1 0 16,6-3 0-16,-1 0 0 16,1-3-1-16,-3 1 0 0,-1 1 0 15,2 1 0-15,-1 2 0 16,-3 5 1-16,-2 1 0 15,-3 7-1-15,2 2 1 16,-4 5-1-16,0 3 0 16,0 12-1-16,0-13-3 0,0 13-3 15,0 0-3-15,0 0-7 16,-14 7-9-16,14-7-30 16,-14 18-31-16,14-18-2 15</inkml:trace>
  <inkml:trace contextRef="#ctx0" brushRef="#br0" timeOffset="39565.6451">1674 6125 230 0,'0'0'5'15,"-4"-12"5"-15,2 3 2 0,2-4 3 16,-3-1 3-16,1 1 0 15,2 1-2-15,-2-4-1 16,2 16-5-16,0 0-2 16,2 23-3-16,0 4-1 0,1 15-4 15,-1 8 2-15,2 12 1 16,-2 2 1-16,3 3-1 16,-5-2-1-16,0-1 1 15,2-7-2-15,1-7 0 16,-2-8 0-16,5-7 1 15,-1-6 0-15,8-7 0 0,-1-3 0 16,12-8-1-16,4-8-7 16,9 1-17-16,11-2-47 15,-1 2-6-15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1-04-04T07:22:08.55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992 3084 152 0,'0'0'2'0,"0"0"-4"15,0 0 4-15,0 0-1 16,-8 7 5-16,8-7 4 16,10 13 5-16,6-7 3 0,14 0 1 15,7 2 3-15,18-2 0 16,12 0-1-16,17-1-3 16,11-2-3-16,13-1-5 15,5 0-1-15,15 1-1 0,10 0-2 16,11-1 1-16,3 1 0 15,14 1 0-15,12-1 1 16,17 2-1-16,6-3 1 16,10 3-1-16,8-2 1 0,5 1-1 15,12-4 0-15,3 3-1 16,2 0 0-16,1-1 0 16,11-2-1-16,-2 0-1 15,0 2 0-15,8 1-1 16,-4-1-1-16,2 0 1 0,-4 1-1 15,0-1-1-15,2 1 0 16,-7 0 1-16,-2-3-1 16,-5 0 1-16,-4 0-1 15,-12 0-1-15,-5 0 1 0,-15 0 0 16,-8 0 0-16,-19-3-1 16,-10-2 1-16,-22 2-1 15,-12 1 0-15,-17-3 0 0,-20 3 1 16,-17 0-1-16,-18 2 0 15,-15 0 0-15,-17 0-2 16,-8 0 0-16,-22 0-2 0,0 0-5 16,-22 0-4-16,-18 4-11 15,-17 1-15-15,-22-5-34 16,-19 7-9-16</inkml:trace>
  <inkml:trace contextRef="#ctx0" brushRef="#br0" timeOffset="667.5235">465 3285 94 0,'0'0'6'0,"25"-5"4"0,-1 0 3 16,27 0 1-16,13-1 4 16,20 0 0-16,16-2 2 15,31 0 0-15,22 0-3 0,11 2-5 16,15-2-2-16,14 2-2 16,11 2 0-16,15 1-2 15,14-2 2-15,4 3-2 16,7-3 2-16,11 1-1 0,12-4 0 15,1 0 0-15,7 1 1 16,6-2-1-16,9-4-1 16,2-3-1-16,7 4-1 15,2 0 0-15,2 0 0 0,-1-3-2 16,-5 5 0-16,-4-4 0 16,-6 3 0-16,-7-1 0 15,-11 1-2-15,-9 4 0 16,-10-2 1-16,-15-2 1 15,-8 2-1-15,-14 1 0 0,-13-4 0 16,-16 5 0-16,-18-3 0 16,-19 0 0-16,-18 2-1 15,-19 0 1-15,-22 6-1 16,-20-2-3-16,-18 4 0 0,-26 0-3 16,-24 0-8-16,-10 4-9 15,-34 2-16-15,-25-2-19 16,-13 1-17-16</inkml:trace>
  <inkml:trace contextRef="#ctx0" brushRef="#br0" timeOffset="1080.7422">1559 3213 3 0,'35'4'19'0,"24"1"3"15,13-2 5-15,38-3 2 0,23 0 4 16,40-12-5-16,23-1-3 16,70-9-4-16,-10 0-4 15,55-4-5-15,-8 0-2 16,5 1-2-16,13-2-3 16,9 1 0-16,9 5-2 0,-26-2-1 15,30 4-1-15,-20 4 0 16,38 2 1-16,-1 4-3 15,-2 3-4-15,-7 3-18 16,2 3-37-16,-22 3-2 16</inkml:trace>
  <inkml:trace contextRef="#ctx0" brushRef="#br0" timeOffset="22957.0592">20460 5898 300 0,'0'0'8'15,"0"0"5"-15,0 0 2 0,0 0 2 16,-1-10 4-16,1 10 1 16,0 0-2-16,0 0 0 15,-10 0-7-15,10 8-4 16,-4 12-3-16,4 11-2 16,0 9-1-16,0 9 1 0,0 16-1 15,2 9 2-15,3 9 0 16,0 3-1-16,-2 3 1 15,2-5-1-15,0 3 0 16,-5-5-2-16,4-3 0 16,-4-7 0-16,0-2-2 15,0-9 0-15,-2-4 0 0,0-10 0 16,-3-4 0-16,0-9 0 16,2-9 0-16,0-3 0 15,1-11 0-15,2-11 0 0,0 0-5 16,-12-20-6-16,7-8-6 15,3-4-14-15,2-3-23 16,-9-12-32-16,7-5-2 0</inkml:trace>
  <inkml:trace contextRef="#ctx0" brushRef="#br0" timeOffset="25783.2705">19390 5286 333 0,'0'0'6'0,"0"0"3"0,0 0 1 15,0 0 1-15,0 0-1 16,0 0 1-16,5 0 2 16,13 0 2-16,9 0-5 15,13 0-2-15,12 0 0 0,13 0 0 16,12 0 1-16,13 0-2 15,-2 0-1-15,2 0-2 16,-5 0-1-16,-8 0-1 16,-10 0-1-16,-10 0-1 0,-8 0 1 15,-13 0 0-15,-9 0 0 16,-7 0-1-16,-11 0 1 16,-9 0 1-16,0 0-1 0,-4 5 0 15,-21-5 0-15,-16 5 0 16,-9-5-1-16,-13 4 0 15,-14 2 1-15,-10-1-2 16,-7 1 1-16,-1-3-1 0,-2 3 1 16,8 2-1-16,9-6 1 15,13 3 1-15,15-3-1 16,7-2 0-16,15 0 0 16,13 0 0-16,17 0 0 15,0 0 0-15,25-2 0 0,14-3 0 16,17-5 1-16,12 2-1 15,12-2 1-15,7 1 1 16,5-2-1-16,-5 2 0 0,-12 1 0 16,-16 3-1-16,-11 0 0 15,-16 3 1-15,-13 2 0 16,-8 0 0-16,-11 0-1 16,-18 0 1-16,-9 0-1 0,-10 0-1 15,-8-2 1-15,-14 2-2 16,-3 0 1-16,-9 0 0 15,0 2-1-15,1-2 1 16,13 5 0-16,9-3 1 16,11 1-1-16,7-1 0 15,13 1 0-15,7-3 0 0,10 0 0 16,18 0-1-16,5 0 1 16,10 0-1-16,8 0 2 15,8 0-1-15,3 0 2 0,3 0-1 16,-3 0 0-16,-10-3 0 15,-7 3 0-15,-8 0 1 16,-9 0 0-16,-6 0-1 0,-12 0 1 16,0 0-1-16,-20-2 1 15,-2 2-1-15,-7 0 0 16,-8 0-1-16,-1 0-2 16,-1 0-8-16,11-3-44 15,3 8-29-15,15 3-2 0</inkml:trace>
  <inkml:trace contextRef="#ctx0" brushRef="#br0" timeOffset="30841.1574">23062 5690 439 0,'0'0'-1'15,"0"0"-6"-15,13-5-43 16,1 5-26-16,4-7-5 16</inkml:trace>
  <inkml:trace contextRef="#ctx0" brushRef="#br0" timeOffset="33472.6231">21166 6513 43 0,'0'0'-13'0,"0"0"-16"0</inkml:trace>
  <inkml:trace contextRef="#ctx0" brushRef="#br0" timeOffset="62550.3436">21777 5242 159 0,'0'0'4'0,"3"7"-1"16,-1 8 3-16,3 0 0 15,0 14 6-15,-2 6 3 16,7 7 1-16,-3 8 1 0,-2 4-2 16,2 8-1-16,-1 3-1 15,-6 4-1-15,2-1-4 16,0-8-4-16,-2 13-2 16,0-6-1-16,-2-6-13 0,-5 4 1 15,6-6-7-15,1 3-46 16,-3-13-4-16</inkml:trace>
  <inkml:trace contextRef="#ctx0" brushRef="#br0" timeOffset="62967.5979">21851 5271 233 0,'0'0'1'0,"0"0"4"0,-5 10 1 15,3 15 3-15,2 10 4 16,-2 12 2-16,2 15 1 16,0 15 0-16,0 9 2 0,4 5-5 15,1 11-2-15,-2-5-1 16,-2-3-4-16,3 0-1 16,-4-7-1-16,0-5-1 0,-5-4 0 15,-3-5-1 1,1-9-1-16,-2 1-1 0,0-13-5 15,5-10-6-15,-4-6-14 16,5-10-10-16,3-9-23 16,0-17-18-16</inkml:trace>
  <inkml:trace contextRef="#ctx0" brushRef="#br0" timeOffset="63306.872">21869 5470 262 0,'0'0'-2'0,"0"0"2"16,0 0 2-16,-5 17 4 16,0 7 3-16,5 19 2 15,-5 8 4-15,5 24-2 16,0 10 4-16,0 13-1 0,0 12 0 15,0 3-5-15,0-1-1 16,0-6-5-16,1 1-2 16,-1-13 1-16,-1-7-2 15,-4-9 0-15,0-6-1 16,-3-11 0-16,2-10-3 0,0-9-2 16,-1-11-2-16,2-9-8 15,2-10-5-15,3-12-4 0,-7-5-15 16,7-23-22-16,3-5-17 15</inkml:trace>
  <inkml:trace contextRef="#ctx0" brushRef="#br0" timeOffset="63833.2078">21817 5917 196 0,'-3'-12'5'0,"3"-5"0"16,-2-10 4-16,-1-6 7 15,3 1 6-15,0 1 2 16,-3-5-1-16,2 4-2 0,1 20-3 15,0 12-1-15,-5 27 0 16,0 23-5-16,4 16-5 16,-1 22-2-16,2 13 3 15,-3 18 1-15,3 3-1 16,0-1-1-16,3-5-2 16,0-9-1-16,4-9 0 0,-4-10-2 15,-3-15-2-15,0-7 0 16,0-15 0-16,0-6 0 15,-3-11-1-15,1-12-3 0,-4-12-3 16,6-10-3-16,-5-12-2 16,5-15-6-16,-2-17-5 15,2-13-2-15,0-15 0 0,0-13 5 16,0-1 4-16,0-11 3 16,0-2 7-16,0 2 8 15,0 8 6-15,0 5 6 16,0 7 0-16,0 5 0 0,-3 7 1 15,3 14-1-15,-2 5-1 16,2 15-2-16,-2 4-4 16,2 15 0-16,0 12-1 15,-3 27-1-15,1 19 0 16,-1 22-2-16,-1 14-1 16,0 14 0-16,4 8 2 0,-2 5-2 15,-1 3 0-15,3-16-2 16,0-9-2-16,0-13-5 15,0-12-10-15,3-15-22 0,-1-5-26 16,2-17-14-16</inkml:trace>
  <inkml:trace contextRef="#ctx0" brushRef="#br0" timeOffset="65266.458">22752 6470 98 0,'0'0'6'0,"12"16"5"0,3-4 2 16,2 15 2-16,5 9 1 16,8 12 2-16,-2 8 0 15,2 19 2-15,-1 7-1 0,-8 12 1 16,-5 10-2-16,-7 0 2 16,-2 6-3-16,-5-2 1 15,-2 2-2-15,0-6 0 16,-2 0-1-16,2-8-5 0,-3-2-3 15,3-10 0-15,-4-3-1 16,4-1-1-16,-4-5 0 16,-1-5-2-16,3-7-3 15,0-5-4-15,-1-9-6 16,3-6-14-16,0-11-24 0,-5-10-27 16,5-8-7-16</inkml:trace>
  <inkml:trace contextRef="#ctx0" brushRef="#br0" timeOffset="65404.4747">22972 8397 304 0,'0'0'2'0,"0"0"0"16,0 0 1-16,0 0-2 0,0 6-4 16,0-6-13-16,0 0-45 15,0 0-4-15</inkml:trace>
  <inkml:trace contextRef="#ctx0" brushRef="#br0" timeOffset="68474.6126">21583 5712 172 0,'0'0'10'16,"0"-12"8"-16,5-8 2 15,10-11 3-15,12-18 0 0,19-20-3 16,23-20-2-16,20-24-15 16,33-27-58-16,35-20-10 15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1-04-04T07:23:42.531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22597 5078 326 0,'0'0'7'0,"0"0"4"0,2-12 3 16,-2 12 2-16,6-10 2 15,-6 10 0-15,3-10 1 16,-3 10-1-16,0 0-6 0,10-8-4 16,-10 8-2-16,9 6-2 15,-1 3-2-15,5 4 0 16,-2 4-1-16,2-2 1 15,2 8 0-15,-1-3-1 0,2-1 1 16,-4-2-2-16,1-2 1 16,-3-5 1-16,2-3 0 15,3-3 0-15,2-4 2 16,10-14-1-16,5-6 1 16,13-9 0-16,11-11-4 0,13-9 0 15,13-6 0-15,8-2 0 16,2-5 0-16,0 8 0 15,-3-4 0-15,-10 15 0 16,-8 0 0-16,-13 11 0 16,-13 5 0-16,-7 5 0 0,-13 6 0 15,-5 4 0-15,-8 2 0 16,-12 10 0-16,13-10 0 0,-13 10 0 16,0 0 0-16,0 0 0 15,0 0 0-15,0 0 0 16,0 0 0-16,0 0 0 15,0 0 0-15,0 0 0 0,-4 7 0 16,-5-4-2-16,4 7-26 16,-7 10-55-16,-3-7-8 15</inkml:trace>
  <inkml:trace contextRef="#ctx0" brushRef="#br0" timeOffset="4999.8641">19590 9157 211 0,'0'0'3'16,"0"0"3"-16,0 0 1 16,0 0 1-16,0 8 2 15,-5 4 1-15,2 6 1 0,-3 7-1 16,-1 15-3-16,3-1 0 16,-12 6-3-16,7 5-1 15,-1-1-1-15,3 3-1 16,-6-3 0-16,5-1-1 0,1-9-1 15,7-5-3-15,0-5-1 16,0-5-3-16,5-2-3 16,5-9-1-16,5-1-3 15,-3-9-4-15,6-3-3 0,-6 0-7 16,11-8-6-16,-9-5-1 16,9-3 1-16,-8-7 4 15,-1-2 4-15,-1-5 6 16,0-1 8-16,-1-10 12 15,-2 0 12-15,-3-4 7 16,-2 0 3-16,0 1 3 0,-3-1 5 16,-2 3 0-16,0 8 1 15,0 4 0-15,0 5-4 16,-4 3-3-16,-1 4-3 0,-2 5-5 16,-4 1-4-16,1 7-5 15,-2 2-3-15,-1 3-3 16,-1 11-2-16,-2 4 0 0,2 8-1 15,-4 6 1-15,-5 11 0 16,9-1 0-16,-4 3-4 16,6 3-14-16,5 2-36 15,5-7-11-15</inkml:trace>
  <inkml:trace contextRef="#ctx0" brushRef="#br0" timeOffset="5587.6754">19877 9198 200 0,'0'0'4'0,"0"0"3"15,-7 12 2-15,2 6 1 16,-2 9 2-16,1 5-1 15,2 10 1-15,-1 5 0 16,2 3-4-16,3 4-1 0,-2-2-4 16,2 0-1-16,0-10 0 15,2-3-1-15,6-3 0 16,-4-6 0-16,5-6-2 0,3-7-1 16,1-2-4-16,1-8 0 15,2 0-2-15,0-7-2 16,1-7 0-16,6-2 2 15,-5-11 0-15,4 2 3 0,-7-6 2 16,3-3 4-16,-6-11 4 16,0-1 1-16,-7 1 2 15,-5-13 1-15,0 4 2 16,0-5 3-16,-7 6 2 16,-6 2 0-16,4 8-3 0,-9 9-2 15,3 9-1-15,-3 7-2 16,2 11-6-16,0 12-26 15,9 8-45-15,-4 6-3 16</inkml:trace>
  <inkml:trace contextRef="#ctx0" brushRef="#br0" timeOffset="10002.719">20971 13743 293 0,'0'0'5'0,"0"0"1"16,0 0 1-16,0 0 0 16,0 0 1-16,0 0 0 15,0 0 2-15,0 0 1 0,18 16-3 16,-5 1 1-16,4 7-2 16,6 3 2-16,1 11 0 15,1-1-1-15,2 10 1 16,-2 0-3-16,-2 10 0 15,-6 0 0-15,-2 2 0 16,-5 3-2-16,-6 3 0 0,-1 1 0 16,-3 2-1-16,-3 2 0 15,-4-4 0-15,-7-2 0 16,-4 1-2-16,-2-6 1 0,-2-1 0 16,-6-7-1-16,-2 2 0 15,-1-4 0-15,-9-5 0 16,4 1 0-16,-8-4 0 15,-4 0 0-15,-2-5 0 0,-2 2 0 16,-2-6-1-16,-3-2 1 16,-1-3 0-16,1-1 0 15,1-2 0-15,1-4-1 16,5-3 1-16,2-5 0 16,4 1 0-16,4-1 0 0,2-5 0 15,9 1 0-15,5-5-1 16,1 0 1-16,5-2-1 15,6 2-1-15,2-3-1 0,2 0-5 16,8 0-9-16,-9 0-12 16,9 0-33-16,0 0-22 15,4 0-5-15</inkml:trace>
  <inkml:trace contextRef="#ctx0" brushRef="#br0" timeOffset="10553.8098">20380 15172 334 0,'0'0'5'0,"0"0"3"0,0 0 2 15,0 0 1-15,-5-2 1 16,5 2 1-16,-13 0 0 15,4 0 0-15,-4 0-4 16,-7 5-2-16,3 4-2 16,-9 2-1-16,2 4 0 0,-5-3 0 15,-6 6 0-15,-1-1 0 16,2 1-1-16,-1-5 0 16,0 3-1-16,5-4 0 0,8-2 0 15,3 1-2-15,3-7 1 16,3 4-1-16,13-8-1 15,-5 8 1-15,5-8 0 16,13 9-1-16,2-2 2 16,7 0-1-16,3 1 1 0,5-1-1 15,7 1 1-15,3 0 0 16,0 1 0-16,2 0-1 16,0-2 0-16,-4 1 1 15,-6-2-1-15,-2 5 0 0,-7-2 1 16,-4-2-1-16,-3 3 1 15,-7-2 1-15,-9-8 0 16,5 15 0-16,-5-15 0 0,0 12 0 16,0-12 1-16,-2 11-1 15,2-11 0-15,0 0-1 16,-8 7-2-16,8-7-3 16,0 0-6-16,0 0-15 15,0 0-58-15,8-7-2 0</inkml:trace>
  <inkml:trace contextRef="#ctx0" brushRef="#br0" timeOffset="11751.7252">22513 14014 198 0,'0'0'11'0,"0"0"1"0,0 0 3 16,0 0 3-16,0 0 0 15,0 0 0-15,0 0 0 16,0 0 2-16,0 0-8 15,0 0-2-15,13-3-1 0,6 3 1 16,8 0-2-16,6 0 3 16,11 0-1-16,8-5-1 15,8 3 0-15,7-6-2 0,5 1-1 16,0 0-1 0,4-4-1-16,-7 1-1 0,-7 0-1 15,-7-2 0-15,-8 4 0 16,-12 3-1-16,-8 1 2 0,-9 1-1 15,-11 1 0-15,-7 2 0 16,0 0-3-16,0 0-7 16,0 0-13-16,0 0-45 15,-7 0-14-15</inkml:trace>
  <inkml:trace contextRef="#ctx0" brushRef="#br0" timeOffset="12099.6009">22602 14175 228 0,'0'0'3'0,"0"0"4"0,0 0 1 16,0 0 3-16,-9 0 1 15,9 0 3-15,0 0 2 0,9-3 0 16,8 3-1-16,6-6-1 16,9-1-1-16,8 0 1 15,5-3-1-15,5 0-3 16,7 0-2-16,-4 3-1 0,0-5-2 16,-5 7-1-16,-8 0-3 15,-3 0-1-15,-12 0-2 16,-3 5-3-16,-12-3-6 15,-10 3-10-15,0 0-36 0,0 5-21 16,-7 1-4-16</inkml:trace>
  <inkml:trace contextRef="#ctx0" brushRef="#br0" timeOffset="12800.5113">22510 13825 274 0,'0'0'10'16,"0"0"3"-16,0 0 2 0,0 0 0 15,0 0-5-15,5-4 1 16,-5 4 0-16,0 6 2 15,0 9-9-15,0 3-4 16,0 6-1-16,-2 1 0 16,2 5 3-16,0 2 1 0,0-2 1 15,2-5-2-15,1-1 0 16,-1-3 0-16,0-9 1 16,2 1 0-16,-4-13 2 15,2 12 0-15,-2-12 0 0,0 0-1 16,-2-5 1-16,2-7-2 15,-6-6 0-15,4-2-1 16,-6-7-3-16,4 0 1 0,-1-3-1 16,2 2 0-16,1 1 2 15,-2 3 0-15,4 6 0 16,0 0 2-16,0 6-1 16,0 3 0-16,0-2-1 0,0 11 2 15,18-9-3-15,-6 1 1 16,11 3-1-16,4 1 0 15,8-6 0-15,10 4 2 16,4-3-1-16,6 2 1 16,3-3 0-16,4-1 0 15,5-2 1-15,-5 4-1 0,-7 2-1 16,-4-3 0-16,-3 5 0 16,-10-3 0-16,-8 6-1 15,-6 0 0-15,-9-1 0 0,-5 3 1 16,-10 0-1-16,13 0 0 15,-13 0 1-15,0 0-1 16,0 0 1-16,0 0 0 0,-11 3-1 16,-1-1 0-16,-1 3-2 15,-6 0-3-15,-1 0-2 16,-5 2-5-16,1 5-9 16,-6 1-10-16,0-6-36 0,-2 11-15 15</inkml:trace>
  <inkml:trace contextRef="#ctx0" brushRef="#br0" timeOffset="13249.3034">22386 13982 257 0,'0'0'6'15,"0"0"1"-15,0 0 3 16,0 0 5-16,0 0 2 0,10 2 2 15,8-2 2-15,6 0 1 16,16-8-4-16,4 3-2 16,16-5-2-16,7-2-3 15,8 0-4-15,5 0-2 0,1-1 0 16,-1 3-2-16,-10 0 0 16,-8 1-2-16,-8 4 0 15,-11 2 0-15,-10 0-2 0,-9 3 0 16,-11 0-1-16,-13 0-3 15,0 0-2-15,-13 3-2 16,-11 5-6-16,-9-4-2 16,-10 9-1-16,-1-6-1 15,-11 3 2-15,1-2 3 16,-4 1 4-16,12-4 5 0,3 0 7 16,10 0 3-16,8-3-1 15,11-2 5-15,14 0 1 16,0 0 0-16,14-2 0 0,16-6-4 15,7 1-1-15,11-2 2 16,12 3-8-16,-3-4-26 16,10 3-43-16,-3 2-5 15</inkml:trace>
  <inkml:trace contextRef="#ctx0" brushRef="#br0" timeOffset="15581.1342">23361 14812 13 0,'0'0'1'0,"0"0"-2"16,0 0 4-16,0 0 7 15,9-3 10-15,-9 3 8 16,0 0-1-16,0 0 2 0,0 0 0 15,-7 0 4-15,0 0-2 16,-6 3-7-16,-9-1-8 16,-3 3-2-16,0 0 1 15,-7 0 1-15,-1 2 1 16,-6-2-2-16,-4 2 1 0,0 3 0 16,5 0-1-16,-7 0-2 15,-2-1-3-15,6 0-1 16,7 0-3-16,4-1-1 15,7-1-2-15,4-2-1 16,8 0-2-16,11-5 1 0,0 0-1 16,11 3 2-16,11-3-2 15,10-5 1-15,8-3 1 16,9-4-1-16,9 0 1 0,6-1-1 16,2 0 0-16,-2-2-1 15,-4 6 0-15,-6-1 0 16,-6 3 0-16,-11 2 0 15,-8 2 0-15,-11 3 0 0,-3-2 0 16,-15 2 0 0,0 0 1-16,0 0-1 15,-25 10 1-15,-4-3 0 0,-14 0-1 16,-7 3 1-16,-12 0-1 16,-12 2 1-16,-6-1-1 0,1-4 0 15,1 4 0-15,2-5 0 16,3 2 1-16,8-3-1 15,11-3 0-15,11 3 0 0,9-2 0 16,7 0 0-16,9-2-1 16,6-1 0-16,12 0 0 15,5 0 1-15,20-4 0 16,9-1-1-16,13-3 1 0,13-4 0 16,8 2 1-16,10-1 0 15,5-4-1-15,-3 4 0 16,-4 1 0-16,-10 2-1 15,-8 1 1-15,-10 4 0 0,-13-1 0 16,-10 1 0 0,-8 3 1-16,-17 0-1 15,0 0 1-15,-21 3 0 0,-7 0 0 16,-9 1-1-16,-6 1 0 16,-12 2 0-16,-12 0 0 15,-5 1 0-15,-5 1 0 0,0 2 0 16,2-4 0-16,3 3 1 15,10-5-1-15,4 3 0 0,17-3-1 16,5-3 1-16,17 1-1 16,6-3 0-16,13 0 1 15,0 0-1-15,8 0 1 16,12 0-1-16,12-3 1 0,13-7 0 16,12-2 0-16,13 1 1 15,4-4 0-15,6-2-1 16,0 3 0-16,-6 2-1 15,-10-1 1-15,-11 3-1 16,-16 5 2-16,-7-1-1 16,-17 5 0-16,-13 1 0 15,0 0 0-15,-23 6 0 0,-4-2 1 16,-13 1-1-16,-8 5 0 16,-11-3 0-16,-3 3 0 0,-3 0 0 15,-4-1 0-15,7-1 0 16,2 1 0-16,10-1 0 15,7-1-1-15,12-4 1 0,8 0 0 16,8 0 0-16,5-3 0 16,10 0-1-16,0 0 1 15,0-6 0-15,0 6 1 16,10-15-1-16,-2 3 1 0,-3 0 0 16,4 2 0-16,-4-5 1 15,2 5 1-15,-7 10-1 16,4-15-1-16,-4 15-1 15,0 0 0-15,0 0-1 16,0 0 0-16,-4 11-1 16,2 3-1-16,0 6 1 0,-1 0 1 15,-2 4 0-15,3 2 2 16,0-5-1-16,-1 1 1 16,1-5-1-16,-2-2 0 15,3-4 0-15,-1-4 1 0,2-7-1 16,0 0 0-16,0 0 0 15,-13 0-1-15,10-5 1 16,-2-8 0-16,1-3-1 0,-1-2 1 16,1-2 0-16,0-1 0 15,1 1 0-15,1 2-1 16,2 3 1-16,0 3 0 0,0 2-1 16,0 10 0-16,2-15 0 15,-2 15 0-15,18-12 0 16,-4 4 1-16,11 2-1 15,5-2 1-15,10-5 1 16,7 0 0-16,11 1-1 16,9 0 1-16,4-3 0 0,4 0 0 15,0 3 0-15,1-1 0 16,-6 3 0-16,-5 3-1 16,-8 4 1-16,-9 1 0 0,-11-1-1 15,-7 3 1-15,-10 0-1 16,-6 0 1-16,-2 0 0 15,-12 0-1-15,0 0 1 16,0 0 0-16,0 0-1 0,0 0 1 16,-12 5-1-16,0-2 0 15,-3-1-1-15,1 1 0 16,-5-1 1-16,3 0-1 16,1-2 0-16,2 3-3 0,5 0-5 15,8-3-7-15,-9 0-15 16,13 0-48-16,-4 0-3 15</inkml:trace>
  <inkml:trace contextRef="#ctx0" brushRef="#br0" timeOffset="17202.1073">23532 13196 209 0,'0'0'-4'0,"0"0"0"15,0 8 1-15,3 6 1 16,-1 16 2-16,3 9 1 16,2 29 3-16,4 15 0 15,-2 12 5-15,3 16 2 16,-3 1-3-16,0 12 0 16,-4-8-4-16,-2 6-3 15,-3-26-1-15,-5-3-8 16,0-12-8-16,-8-15-5 15,1-1-8-15,0-18-8 0,1-12 3 16,2-8 9-16,1-12 3 16,8-15 16-16,-10 7 15 15,10-7 14-15,0-5 15 16,0 5 13-16,2-15-7 16,-2 15-6-16,4-7-8 0,-4 7-10 15,0 0-10-15,0 0-16 16,0 0-30-16,-6 10-32 0,3-3-5 15</inkml:trace>
  <inkml:trace contextRef="#ctx0" brushRef="#br0" timeOffset="57877.4807">20808 4407 83 0,'0'0'7'15,"0"0"5"-15,0 0 6 16,0 0 0-16,0 0 0 16,0 0-1-16,0 0-1 0,0 0-1 15,0 0-7-15,0 0-7 16,0 0-3-16,0 7 0 16,-3 8 0-16,-2-3 2 15,1 13 3-15,-7 1 1 0,4 7 5 16,-5 2 0-16,-1 13 3 15,-2 6-1-15,2 4 1 16,-1 5 0-16,-2 2-2 16,0 4 1-16,-2 2-3 15,1 2 0-15,-6 2-1 16,3-7 0-16,-3 7-1 0,4-5 0 16,-3 2-1-16,1-1 0 15,4-4-1-15,0-1 0 16,-5-3 1-16,9-10-5 0,1-2-4 15,-1-7 0-15,1-4-3 16,1-11-3-16,2 1-6 16,1-2-12-16,1-9-22 0,5 3-20 15</inkml:trace>
  <inkml:trace contextRef="#ctx0" brushRef="#br0" timeOffset="58482.6147">20679 4652 73 0,'0'10'9'0,"0"7"7"16,-5 16 6-16,-3 8 1 0,0 15 3 15,-4 7 0-15,-1 14 2 16,-4 12 1-16,-5 1-10 16,4 9-3-16,-4-6-3 15,5-1-3-15,-4 0-1 0,2 0-1 16,-4-3-2-16,1-4-1 16,3-1-1-16,-2-9-2 15,-1 0 0-15,1-2-2 16,5-9-3-16,-2-2-2 0,3-7-5 15,2-6-14-15,1-10-20 16,10-1-24-16,-5-4-4 16</inkml:trace>
  <inkml:trace contextRef="#ctx0" brushRef="#br0" timeOffset="59305.5071">20716 4628 77 0,'0'0'11'0,"-13"27"9"0,3 7 1 16,-4 16 4-16,-4 15 0 16,1 13 2-16,-3 19-1 15,-8 19 2-15,6 8-9 16,-6 3-6-16,6-1-4 15,-3 0-3-15,0-4 0 0,0-3-2 16,3-5 0-16,0-10-2 16,-1-7-1-16,1-9-2 15,5-6 0-15,-3-5-3 16,4-6-2-16,-1-6-1 16,4-7-13-16,1-15-14 0,8-2-17 15,-4-12-16-15</inkml:trace>
  <inkml:trace contextRef="#ctx0" brushRef="#br0" timeOffset="60189.9598">20736 4555 4 0,'-6'35'25'0,"-4"10"3"15,-2 11 3-15,-3 16 2 16,-4 15-2-16,1 10-2 15,-5 14-6-15,4 15-4 16,-8 3-7-16,4-1-2 0,-4 7-3 16,0-4-2-16,1-5 0 15,-1 1-2-15,-3-17-1 16,2-6-4-16,2-6-1 16,3-12-2-16,-4-6-2 0,3-8-8 15,8-16-17-15,2 2-24 16,3-17-7-16</inkml:trace>
  <inkml:trace contextRef="#ctx0" brushRef="#br0" timeOffset="62605.6977">20882 3955 212 0,'0'0'8'15,"0"0"5"-15,0 0 4 16,0 0 2-16,0 0 2 16,0 0 0-16,0 0 0 15,-5 4-1-15,5-4-6 0,-3 16-4 16,1 2-2-16,0 2-5 15,-1-1-1-15,1 8 0 16,2 2 0-16,0-3 0 16,0-1-1-16,0-1 0 0,0-7 0 15,0-1 1-15,5-3-1 16,-5-4 1-16,0-9 0 16,2 10 1-16,-2-10-1 15,0 0-1-15,0 0-4 0,0 0-4 16,0 0-6-16,0-12-10 15,0 0-21-15,5 1-32 16,-5-2-5-16</inkml:trace>
  <inkml:trace contextRef="#ctx0" brushRef="#br0" timeOffset="63509.4513">20920 3760 239 0,'0'0'6'16,"0"0"3"-16,0 0 2 15,-11-10 1-15,11 10-2 0,-17-8 1 16,-1 8-1-16,-2 3 1 16,-2 12-5-16,-8 8-4 15,3 6 0-15,-5 5 0 16,5 12-1-16,-6 0 1 0,8 9 0 16,5-3-1-16,8 3 1 15,7-6-1-15,5-5 1 16,3-2-1-16,11-4 2 15,4-8 0-15,14-5 2 0,3-11 0 16,3-6 1-16,9-8 0 16,-4-3 0-16,6-9 1 15,-8-7-1-15,2-6-1 0,-11-6 0 16,-5-5 0-16,-8-7-1 16,-2-1 0-16,-15-5-1 15,-2-7 0-15,-10 5-1 16,-7 1-1-16,-8 3 0 0,-3 8-1 15,-2 6-2-15,-9 12 1 16,-1 8-2-16,-3 13-3 16,2 10-6-16,1 7-13 15,2 9-36-15,8 10-16 16</inkml:trace>
  <inkml:trace contextRef="#ctx0" brushRef="#br0" timeOffset="67492.3574">21029 4952 45 0,'0'0'5'16,"0"0"0"-16,0 0 2 16,0 0 1-16,0 0 2 0,0 0 0 15,0 0 2-15,-10 5 1 16,10-5-4-16,0 0 0 15,0 0-2-15,-7 10-1 16,7-10 0-16,0 0-2 16,0 0 1-16,0 7-2 0,0-7 0 15,0 0 2-15,0 0-1 16,0 10 0-16,0-10 0 16,0 0-1-16,0 0 0 0,0 0 0 15,0 0 0-15,-3 10-1 16,3-10 0-16,0 0-1 15,0 0 0-15,0 0-1 16,0 0-7-16,0 0-22 0,0 0-26 16,0 0-1-16</inkml:trace>
  <inkml:trace contextRef="#ctx0" brushRef="#br0" timeOffset="68858.5821">20987 4908 269 0,'0'0'9'0,"7"-16"1"16,1 4 5-16,6-11-1 15,6-9 3-15,10-5 0 16,3-10 1-16,9-5 1 0,0-2-8 16,3-3-4-16,-3 4-2 15,1 9-1-15,-6 6-1 16,-10 9-2-16,-5 7-4 15,-4 9-5-15,-6 5-12 0,-4 7-29 16,-8 1-27-16,7 9-6 16</inkml:trace>
  <inkml:trace contextRef="#ctx0" brushRef="#br0" timeOffset="69341.6759">21354 5068 299 0,'0'0'6'15,"0"0"3"-15,3-15 3 0,9 3 1 16,3-3 1-16,5-11 2 16,2 0 1-16,10-6 0 15,5-8-6-15,2 1-4 16,0 0-1-16,-2-2-2 16,1 4-2-16,-6 5 0 0,-4 4-3 15,-7 6-3-15,-3 7-5 16,-6 6-12-16,-12 9-14 15,9-12-41-15,-9 12-6 16</inkml:trace>
  <inkml:trace contextRef="#ctx0" brushRef="#br0" timeOffset="69839.236">21720 5300 331 0,'0'0'5'0,"7"-9"2"0,4-1 2 16,1-2 2-16,6-8 1 0,6-2 2 15,5-6-1-15,5-4 1 16,3 6-5-16,5-5-2 16,-5 4-1-16,0 0-4 15,-7 5 0-15,-2 5-2 16,-6 0-6-16,-5 8-12 0,-2 2-20 15,-15 7-39-15,0 0-5 16</inkml:trace>
  <inkml:trace contextRef="#ctx0" brushRef="#br0" timeOffset="70340.681">21926 5534 327 0,'0'0'6'0,"0"0"3"15,3-15 4-15,4 5 2 16,3-5 2-16,10-7 1 0,7-3-1 15,8-5 1-15,8-2-4 16,3-3-5-16,4 3-2 16,-3 0-2-16,-4 7 0 15,-6 3-3-15,-9 8 1 16,-9 2-1-16,-4 6-1 0,-15 6 0 16,0 0 0-16,0 0-2 15,0 0-1-15,0 0-3 16,0 0-3-16,-5 7-7 0,5-7-16 15,-20 8-52-15,11-1-3 16</inkml:trace>
  <inkml:trace contextRef="#ctx0" brushRef="#br0" timeOffset="72010.0403">21108 3864 189 0,'0'0'9'15,"0"0"5"-15,0 0 3 0,0 0 3 16,0 0 0-16,0 0 3 16,0 0-1-16,0-7 1 15,0 7-9-15,0 0-4 0,0 0-1 16,0 0-2-16,10 0-1 16,-10 0-1-16,15 2 0 15,-2 1 1-15,-1 2 0 16,8 3 1-16,0-3-2 15,-1 2 1-15,4 2-1 16,-1 1-1-16,4 0 2 0,-1 0-3 16,-1-1 1-16,5 5 0 15,-1-4-1-15,2 2 0 16,0 1-1-16,-1-1 0 16,-4 2-1-16,5 1 0 0,-5-5 0 15,0 5 0-15,-1 0-1 16,-1-3 2-16,0 0-1 15,-1 2 0-15,0 0 0 0,1-1 0 16,2-1 0-16,-3 0-1 16,-2 0 1-16,2 2-1 15,0-2 0-15,1 0 1 0,-3 0-2 16,-3 0 2-16,3 1-2 16,-2 4 1-16,-1-5 0 15,0 2 0-15,3 2 0 16,0 0 1-16,-2 0-1 15,3 2 0-15,-2-4 0 0,3 4 0 16,-3-3 1 0,5 2-1-16,-8-2 0 0,2-3 0 15,-3 6 0-15,0-6 0 16,-1 3 0-16,-1-3 0 16,-1 1 0-16,0 1 0 15,2-1 0-15,-5 2 0 0,3-2 0 16,1 1-1-16,-3-2 1 15,0-2 0-15,2 5 0 0,-2-2 0 16,1-1-1-16,0-2 1 16,-3 5 0-16,0-6 0 15,2 4 0-15,-3-2 0 16,0 3 1-16,1-4 0 0,0 0 0 16,-1 2 0-16,-2-2-1 15,2 0 1-15,-2-1 0 16,0 2 0-16,3-1-1 15,-6 3 1-15,5-4-2 0,-1-2 1 16,-1 1 0-16,0 2 0 16,-3 0 0-16,3-3 0 15,-5-7 0-15,7 17 0 16,-7-17 0-16,8 15 0 16,-8-15 0-16,5 16 0 0,-5-16-1 15,5 14 1-15,-5-14 0 16,7 15 0-16,-7-15 0 15,3 10 0-15,-3-10 0 16,4 10 0-16,-4-10 0 0,0 0 0 16,6 12 0-16,-6-12 0 15,0 0 1-15,7 10-1 16,-7-10 0-16,0 0 0 16,0 0 1-16,0 0-1 0,0 0 1 15,5 9 0-15,-5-9-1 16,0 0 1-16,0 0 0 15,0 0-1-15,0 0 0 0,0 0-1 16,0 0 0-16,0 0-3 16,0 0-6-16,0 0-13 15,-9 3-60-15,9-3 0 16</inkml:trace>
  <inkml:trace contextRef="#ctx0" brushRef="#br0" timeOffset="72685.7622">22309 4957 346 0,'0'0'6'15,"0"0"2"-15,0 0 3 0,0 0 1 16,0 0 0-16,0 0 0 15,0 0 2-15,0 0 1 16,13 0-5-16,-13 0-3 16,15 0-1-16,-1 2-1 0,-2 6 0 15,3-1 0-15,3 0-2 16,0 0 0-16,1 4 0 16,1-2 0-16,3 4-1 15,-3-2-1-15,-1-5 1 0,1 5 0 16,3-4 0-16,-4 0 0 15,1 1 0-15,-3-1-1 16,1-5 0-16,-6 3 1 16,1-2-1-16,-13-3 1 0,12 3 1 15,-12-3-1 1,0 0-2-16,5-6 0 0,-5 6 0 16,0-12 0-16,-2 0 0 15,-1-3 0-15,1-2 0 16,-3-4 0-16,0-1 0 0,3-5 0 15,-5 5 0-15,1-5 0 16,3 1 0-16,-1 2 0 16,1 2 0-16,-2 2 0 0,1 2 0 15,-1-2 0-15,1 8 0 16,2 0 0-16,-3 2 0 16,5 10 0-16,-8-17-24 15,8 17-62-15,0 0-3 0</inkml:trace>
  <inkml:trace contextRef="#ctx0" brushRef="#br0" timeOffset="73790.1463">21095 3869 246 0,'0'0'10'0,"0"0"3"0,0 0 5 15,-3-12 3-15,3 12 3 16,0-11 1-16,0 11 2 16,-1-12-1-16,1 12-9 15,0-7-5-15,0 7-3 16,0 0-3-16,1 15-1 0,6 2-3 16,0 8 0-16,3 3-1 15,-1 6 1-15,4 5 0 16,2-1 0-16,-2-2-1 0,1 0 0 15,-1-4 0-15,-1-5-1 16,-5-4 1-16,4-7 0 16,-4 0 0-16,-4-9 2 15,-3-7 0-15,0 0 1 0,0 0-1 16,0 0 1-16,0-12-1 16,-3-5 1-16,-6-8-2 15,-2-7-1-15,-1-3 0 16,-3-1-1-16,0 0 1 0,0-3-1 15,0-2 0-15,2 4 1 16,4 6-1-16,-1 2 1 16,-1 5-1-16,7 4 0 15,-4 3 1-15,6 5-1 16,0 2 0-16,2 10 0 0,-6-10 0 16,6 10-1-16,0 0 0 15,0 0 0-15,0 0 0 16,0 0 0-16,0 0-1 15,0 0 2-15,3 7-1 0,-3-7 1 16,12 13 0-16,-1-3 0 16,3-5 1-16,6-1 0 15,0-1 0-15,10-3 0 0,4 0 0 16,2-4 0-16,6-4 0 16,0-2 0-16,0 0 0 15,-2 2 1-15,-5 0-2 16,-6 2 0-16,-6 0 0 0,0 4 0 15,-14-4 0-15,1 4 0 16,-10 2 0-16,0 0 0 16,0 0 0-16,0 0 0 15,0 0 0-15,-7 2 0 16,0 4-11-16,-2 6-24 0,9 3-51 16,-4-2-1-16</inkml:trace>
  <inkml:trace contextRef="#ctx0" brushRef="#br0" timeOffset="75754.8459">20934 4137 371 0,'0'0'3'0,"0"0"1"0,0 0 3 15,-7-7-1-15,7 7 0 16,0 0-1-16,0 0 0 15,-10-8 0-15,10 8-2 16,0 0-3-16,0 0-5 16,3 12-11-16,4 0-24 15,-5 1-34-15,6-1-4 0</inkml:trace>
  <inkml:trace contextRef="#ctx0" brushRef="#br0" timeOffset="76253.4851">21224 4550 380 0,'0'0'4'0,"0"0"0"16,0 0 0-16,-3-7 0 0,3 7 0 15,0 0 0-15,-13-7-2 16,13 7-5-16,0 0-19 16,-12 5-52-16,14 4-3 15</inkml:trace>
  <inkml:trace contextRef="#ctx0" brushRef="#br0" timeOffset="77355.0894">22212 4032 316 0,'0'0'8'0,"0"0"2"16,0 0 2-16,0-7 2 0,0 7 3 15,0 0 0-15,-7-12-1 16,7 12 1-16,-12-5-6 0,12 5-6 16,-16 5-1-16,6 2-2 15,2 3-1-15,-1 2-1 16,2 9-1-16,1-7 1 0,4 4 0 16,2-1 0-16,8 1 1 15,6-2 0-15,6 1-1 16,3-3 2-16,2-2-1 15,1-2 0-15,2 2 0 0,-3-5 0 16,-3 1 0-16,-1 1-1 16,-10-3 0-16,2 1 1 15,-13-7 0-15,10 18 0 16,-10-9 0-16,-4 0 2 16,-7 0-2-16,-4 1 1 15,-2 0-1-15,-3 0-1 0,0-1-1 16,0-4-4-16,1 3-5 15,3-6-8-15,2 1-23 16,14-3-41-16,-11 0-2 16</inkml:trace>
  <inkml:trace contextRef="#ctx0" brushRef="#br0" timeOffset="77540.5926">22177 4032 313 0,'0'0'3'0,"0"0"-1"16,0 0 3-16,5-14-1 15,8 9 1-15,1-5-2 16,4 6-6-16,1-4-28 16,7 2-36-16,-4 5-2 15</inkml:trace>
  <inkml:trace contextRef="#ctx0" brushRef="#br0" timeOffset="77925.0374">22255 3755 272 0,'0'0'6'0,"-23"5"2"16,-4 8 5-16,-11 9 0 15,-3 7 4-15,-8 11 1 16,-2 12 0-16,-4 7 2 0,8 8-6 15,8 5-4-15,20 1-2 16,12-5-3-16,10-3-2 16,19-11 0-16,20-8-1 15,7-10 1-15,19-11 0 0,6-13 0 16,6-12 1-16,2-5-1 16,2-15 1-16,-6-7 0 15,-6-12-1-15,-10-4 1 16,-10-13-1-16,-15-6 0 15,-14-10 1-15,-16-8-2 16,-14 4 0-16,-18 1-1 0,-23 12-1 16,-8 10-1-16,-14 19 1 15,-12 11-1-15,0 23-3 16,0 10-5-16,15 17-9 0,-3 2-23 16,20 9-40-16,23 5-2 15</inkml:trace>
  <inkml:trace contextRef="#ctx0" brushRef="#br0" timeOffset="78732.6015">20757 4652 59 0,'0'0'2'0,"0"0"0"15,-12 0 3-15,12 0 7 16,0 0 6-16,0 0 8 0,-7-5-1 16,7 5 0-16,0-10 1 15,0-7 1-15,10-3-1 16,2-17-6-16,11-8-6 15,2-17-4-15,12-15-1 16,2-17 0-16,11-8-1 0,5-6-2 16,2-4-2-16,-4 8-1 15,-6 5 0-15,-6 13 0 16,-5 11 1-16,-12 18-1 16,-6 7 0-16,-8 17-1 0,-6 4 0 15,-4 9-2-15,0 4-5 16,-2 6-12-16,-3 0-11 15,5 10-7-15,0 0-11 0,-12 2-14 16,10 13-10-16</inkml:trace>
  <inkml:trace contextRef="#ctx0" brushRef="#br0" timeOffset="79969.692">19994 7352 174 0,'0'0'5'15,"0"0"2"-15,0 0 0 16,0 0 1-16,0 0 1 15,0-10 2-15,0 3 2 16,8-8 5-16,5-5-3 0,6-5 1 16,5-10 0-16,9-2 1 15,10-12 0-15,4-6-3 16,11-9-1-16,6-3-2 16,8-6-3-16,5-10 0 15,5-4-3-15,8-2 0 16,2-7-1-16,4-2 1 0,6-6 0 15,-4 3-1-15,6 0-1 16,-5-1 0-16,0 5-2 16,-4 2 0-16,-3 6-1 0,-8 4 0 15,1 5-1-15,-3 5-1 16,-4 4 0-16,-4 4 1 0,-3 9 0 16,-3 2 0-16,-6 8 0 15,-4 2 0-15,-9 12-3 16,-6 5-3-16,-10 10-5 15,-10 2-13-15,0 12-45 16,-16 0-9-16</inkml:trace>
  <inkml:trace contextRef="#ctx0" brushRef="#br0" timeOffset="80487.0192">20636 6488 245 0,'15'-13'8'15,"10"-12"4"-15,19-14 3 0,19-14 2 16,19-13 1-16,15-13 2 16,20-16-1-16,12-11 0 0,7-1-5 15,3-2-6-15,1 3-3 16,-4 0-4-16,-3 4-2 16,-4 5-2-16,-10 8-1 0,-13 7-1 15,-15 16-2-15,-12 9 2 16,-17 12-1-16,-22 13-3 15,-11 12-5-15,-17 7-6 16,-12 13-12-16,0 0-32 0,-21 13-9 16</inkml:trace>
  <inkml:trace contextRef="#ctx0" brushRef="#br0" timeOffset="80821.3598">20061 7146 225 0,'6'-4'8'0,"6"-11"4"16,16-9 5-16,9-14 1 0,9-14 3 15,20-12 1-15,13-16 1 16,19-15 0-16,6-9-5 16,13-2-8-16,-1-1-10 15,-4-1-20-15,-5-4-43 16,-8 5-11-16</inkml:trace>
  <inkml:trace contextRef="#ctx0" brushRef="#br0" timeOffset="81237.9994">21155 3830 69 0,'0'0'1'0,"-9"9"2"16,-1 9 2-16,-6 17 7 0,-5 7 7 16,-7 30 2-16,-7 22 0 15,-12 32 2-15,-13 27 0 0,1 21 0 16,-9 14-4-16,-4 23-3 16,3 9-3-16,-1 0-4 15,6-7-1-15,2-12-1 16,12-20-1-16,0-14-1 15,5-19-1-15,8-25-6 0,3-16-7 16,4-25-18-16,7-10-32 16,3-25-8-16</inkml:trace>
  <inkml:trace contextRef="#ctx0" brushRef="#br0" timeOffset="81373.4085">20178 6721 192 0,'0'0'1'0,"0"0"-1"16,0 0-12-16,0 0-29 0,-4 9-14 15</inkml:trace>
  <inkml:trace contextRef="#ctx0" brushRef="#br0" timeOffset="85166.9017">1141 2862 172 0,'0'0'5'0,"0"0"3"0,-12-11 3 15,12 11 0-15,-10-7 1 16,10 7-2-16,0 0 2 16,-10 0 2-16,10 0-1 15,5 7 0-15,10 5-2 0,7-2 3 16,8 2 2-16,13-4 1 16,14 7 1-16,10-7 0 15,18 4-2-15,9-6-2 16,10-2-3-16,10-2-1 15,15 1-2-15,11-3-1 16,4 0-1-16,13 0-1 0,7 0 0 16,7 0-1-16,9-3 0 15,1 1 0-15,5 2 0 16,3-3-1-16,7 2 0 0,3 1 0 16,10 0-1-16,0-4 0 15,10 4 0-15,7-2-1 16,5 0 0-16,8-2-1 0,7 2 1 15,2 2 0-15,-3-4-1 16,6 4 1-16,-8-3-1 16,-3 3 0-16,-3 0 1 0,-6 0 0 15,-7 3-1-15,-6-2 1 16,0 2-1-16,-15-1 0 16,-2 2 1-16,-8 0 0 15,-13 0-1-15,-8-3 0 16,-21 2 0-16,-19 2 0 15,-20 0 0-15,-20 0 0 16,-23-3-1-16,-19 1 1 0,-15-1-1 16,-17 1-1-16,-8-1-1 15,-10-2-3-15,-10 0-5 0,-10 2-10 16,-16 4-24-16,-13-6-37 16,-18 2-4-16</inkml:trace>
  <inkml:trace contextRef="#ctx0" brushRef="#br0" timeOffset="85933.4575">1452 3098 111 0,'0'0'5'15,"0"0"3"-15,0 0 3 16,-6 11 6-16,6-11 7 16,6 16 3-16,7-3 3 15,6 0 2-15,13 2-2 0,16-3-4 16,9 3-2-16,20-6-4 15,15 2-4-15,13-2-4 16,14-3-3-16,15-4-1 0,7-2 0 16,14 0-2-16,9 0 0 15,5-2-1-15,5-1-1 16,10 0 1-16,0-2-1 16,5 2 0-16,8 2-1 0,3-2 0 15,9-2-1-15,8 2 0 16,0 1 0-16,9-3 0 15,2 3-1-15,3 0 0 16,3-1 1-16,4-2-1 0,-2 3 1 16,1-1-1-16,4 0 1 15,-5 1-1-15,0 0 1 16,0-1-1-16,-2-2 0 16,-8 1 0-16,-4 1-1 15,-6-7 1-15,-8 2-1 0,-11-2 1 16,-13 0-1-16,-13 1 0 15,-16-2 1-15,-20 0 0 16,-17 1 0-16,-25 0 0 16,-19 2 1-16,-19-1 1 0,-18 3 0 15,-14 4 0-15,-7-1-1 16,-16 3-3-16,0 0-4 16,0 0-7-16,0 0-17 0,-9 8-54 15,-2 2-2-15</inkml:trace>
  <inkml:trace contextRef="#ctx0" brushRef="#br0" timeOffset="94902.073">19998 7281 210 0,'0'0'9'0,"0"0"4"15,6 0 4-15,-6 0 0 16,0 0 1-16,8 1 3 0,-8-1 1 16,0 0 2-16,0 0-7 15,10 0-2-15,-10 0-4 16,0 0-1-16,0 0 0 15,0 0-2-15,0 0-3 16,0-7-2-16,0 7 0 0,-3-17 0 16,1 5 0-16,0-3-1 15,-4-3 0-15,1-2 0 16,-2-7 0-16,-3-3 1 16,-3-7-1-16,1-5 0 0,-6-4-1 15,4-7 0-15,-4-6 1 16,1 2 0-16,-3-7 0 15,1-1 1-15,-4 5-1 16,-2-3 1-16,-2-5-1 16,-3 3 0-16,-2-1-1 15,-1-1 0-15,-1-5 1 0,-1 1 0 16,0-6 0-16,6 2 0 16,-1 1 1-16,0 0-1 0,0-3 1 15,3 2 0-15,-3 4-1 16,0 4 0-16,-2-5-2 15,-3 6 0-15,-1-2 0 0,-3 1-1 16,2 3 1-16,-5-3 0 16,9 3 0-16,-7 2 1 15,8 1 0-15,0 3 0 16,4-4 0-16,1 7 0 16,2-2-1-16,5 3 1 0,0-1-1 15,2 4 0-15,2 3 0 16,0 6 0-16,4 5 1 15,0 5-1-15,2 7 0 16,0 6 0-16,5 6-2 16,0 3-3-16,5 10-6 15,0 0-5-15,0 0-10 0,-13 10-23 16,8 5-38-16,8 7-2 16</inkml:trace>
  <inkml:trace contextRef="#ctx0" brushRef="#br0" timeOffset="95035.4968">19043 4563 359 0,'0'0'2'0,"0"0"-1"15,0 0-4-15,0 0-8 16,0 0-30-16,-8 3-30 16,8-3-3-16</inkml:trace>
  <inkml:trace contextRef="#ctx0" brushRef="#br0" timeOffset="97164.9707">17579 7729 19 0,'0'0'3'0,"-4"27"0"16,0 5 2-16,4 10 0 15,0 7 2-15,10 14 0 16,-5 9 0-16,7 12 1 0,11-5-1 15,-7 1-2-15,14 1 0 16,-5-4-2-16,10 0 0 16,-5-3-2-16,8-2-1 15,-1-3 0-15,-2 3-1 0,6-6-3 16,0-5-4-16,6 0-9 16,-2 1-10-16</inkml:trace>
  <inkml:trace contextRef="#ctx0" brushRef="#br0" timeOffset="97505.0366">20323 9486 20 0,'39'-9'31'16,"4"0"1"-16,9 1 1 15,0-4-2-15,5 4-2 16,-15 1-9-16,6 2-16 0,-1 0-22 16,-7 0-17-16,7 3-15 15</inkml:trace>
  <inkml:trace contextRef="#ctx0" brushRef="#br0" timeOffset="105161.6926">21173 3042 298 0,'0'0'7'0,"0"0"4"15,0-12 4-15,0 12 1 16,0-13 2-16,0 13 4 0,0-15-3 16,0 15 0-16,0-10-6 15,0 10-6-15,0 0-1 16,0 0-3-16,-5 17-2 0,5-2-1 15,0 3 0-15,0 4 1 16,0 3 0-16,0 2 0 16,0 1-2-16,3-4-2 15,-3 1-3-15,2-5-9 0,0-1-13 16,-2-3-24-16,3-6-26 16,-3-10-7-16</inkml:trace>
  <inkml:trace contextRef="#ctx0" brushRef="#br0" timeOffset="105630.2273">21208 2813 267 0,'0'0'4'0,"-12"-4"2"16,1 1 2-16,-3 3 2 0,-4 6 1 16,-7 6 2-16,-4 8 2 15,-4 5 0-15,3 8-2 16,-4 8-1-16,8 8-1 16,2 6-3-16,6 2-2 15,11 1 1-15,7-6-2 0,5 4 0 16,15-12-1-16,7-2 2 15,10-9-1-15,9-12 2 0,8-6-2 16,1-12 0-16,2-6 0 16,-2-16 0-16,-1-13-2 15,-9-13 0-15,-8-12-1 16,-10-2 0-16,-9-8-1 16,-13 2 2-16,-7 4-2 0,-19 4 1 15,-6 7-1-15,-13 13 0 16,-6 10 1-16,-4 9-2 15,-5 11 1-15,5 2-5 16,5 5-2-16,3 6-8 0,9 3-11 16,11 6-29-16,12 7-27 15,8-3-4-15</inkml:trace>
  <inkml:trace contextRef="#ctx0" brushRef="#br0" timeOffset="105881.6972">21158 3064 381 0,'0'0'3'0,"0"0"-1"16,0 0 0-16,0 0-4 16,0 0-5-16,0 0-19 0,10 13-42 15,-10-13-5 1</inkml:trace>
  <inkml:trace contextRef="#ctx0" brushRef="#br0" timeOffset="128194.8819">10682 13619 142 0,'0'0'5'16,"0"0"-1"-16,8 0 1 0,-8 0 2 15,0 0 2-15,12 0 4 16,4 0 0-16,5 0 4 16,7 0-3-16,9 3 0 0,8 0 2 15,17-3-2-15,5 0-1 16,13 0-1-16,6-6-2 16,9 6 0-16,1-2-1 0,9 2-1 15,7 0 0-15,2 0-1 16,6 0-1-16,9 0-1 15,0 0-1-15,4 0 0 16,8 0-1-16,0 0 0 0,4-3-1 16,2 1 1-16,-1 2 0 15,-4 0-1-15,-5 0 0 16,-1-3 0-16,-7 3-1 16,-7 0 1-16,-5 0-1 15,0 0 1-15,-7 0-1 16,-8 0 0-16,-6 0-1 0,-5-2 1 15,-3 2 0-15,-5-5 0 16,-13 5 0-16,-4-5-1 16,-12 3 1-16,-6-3 1 0,-8 2-1 15,-8 1 0-15,-12 0 1 16,-9-3 0-16,0 5 1 16,-11 0-1-16,0 0 0 0,0 0 0 15,0 0-1-15,0 0 0 16,0 0 0-16,0 0-1 15,0 0 0-15,0 0-1 16,0 0-1-16,0 0 0 0,0 0 0 16,0 0-1-16,0 0 1 15,8 7 0-15,-8 3 1 16,0 2 0-16,0 6 1 16,0 3 1-16,-2 8 1 15,-2 5 0-15,4 5 1 16,-2 6-1-16,2 7 2 0,0 3-1 15,0 3 0-15,0 5 0 16,-2 1 0-16,-1 5 0 16,1 3 1-16,-2 3-1 0,1 1-1 15,-2-2 0-15,0 7 1 16,-1-2-1-16,4-3 1 16,-3 3-2-16,3-2 1 15,2 0-1-15,-3 0 1 0,3 2-1 16,0-4 0-16,0-4 0 15,0 3 0-15,0-4-1 16,0 0 1-16,0-6-1 16,0 3 0-16,0-3 1 0,0 0-2 15,5 2 1-15,-3 0 0 16,3-2 1-16,3 1-1 16,0-1 1-16,-5-2 0 15,8 0 1-15,-3 0-1 16,0-2 0-16,-1-6 0 0,2 3 0 15,-3-5 0-15,1 2-1 16,-4-1 1-16,2-2 1 16,-3 2 0-16,2-3-1 0,3 1 1 15,-4-1 0-15,3-4 0 16,1 0 1-16,-4-7-1 16,1-3-1-16,1 2 0 0,1-8 0 15,-6-3 0-15,3-7 0 16,-3 0-1-16,0-5 1 15,0-3 0-15,0-5 0 16,0-7 0-16,-3 13-1 16,3-13 1-16,0 0 0 15,0 0 0-15,0 0 0 0,0 0 0 16,0 0-1-16,0 0 1 16,0 0 0-16,0 0-1 15,0 0 1-15,-2 9 1 16,2-9-2-16,-19 5 0 15,2 0 0-15,0 1 0 0,-15-2 0 16,-3 6 0-16,-7-3 0 16,-3 2 0-16,-10 0-2 15,-4-3 2-15,-6 0 0 0,-4 0-1 16,-7 1 1-16,-8-2-1 16,-6 0 0-16,-4 0 1 15,-3 0-1-15,-4 0 0 0,-9-1 1 16,53 1-1-16,-5-2-1 15,-6 0 1-15,-5 1-1 16,-3-1 0-16,5-1 2 16,-94 3 0-16,4 2 0 15,81-7 0-15,-10 3 0 0,4 0 0 16,-7 0 0 0,5-1 0-16,-8 1-1 0,2-3-1 15,-3 2 0-15,13-2 2 16,-8 2 0-16,17-2 0 15,-4 3-1-15,2 0 1 0,-3-3-1 16,0 5 0-16,0-5 1 16,1 1 0-16,5 2 0 15,-1 2-1-15,8-5 1 16,-2 5 0-16,4-2 1 0,2-1-1 16,2 3 0-16,4-3 0 15,2 3 0-15,5-2 0 16,1 2 0-16,6-1 0 0,1 1-1 15,5-2 1-15,5 0 0 16,2 1 0-16,0-1-1 16,7-1 1-16,3 1-1 15,1-1 1-15,4 2-2 16,5-3-1-16,-1-1-3 16,11 0-3-16,-14 2-4 0,14-2-7 15,0 0-35-15,0 0-29 16,-4-12 0-16</inkml:trace>
  <inkml:trace contextRef="#ctx0" brushRef="#br0" timeOffset="128790.5752">10680 13655 162 0,'0'0'9'16,"0"-11"5"-16,0 11 3 16,0-10 0-16,0 10-4 0,0 0 0 15,0 0 2-15,-10 0 2 16,5 23-8-16,-2 24-2 15,-4 15 2-15,-1 29 1 16,2 27 5-16,0 27 0 0,3 19-1 16,4 11-1-16,3 11-2 15,3 1 0-15,4-2-3 16,3-15-1-16,0-8-1 16,0-14-1-16,-3-7 0 15,-5-4 1-15,2-6-1 16,-4-2 0-16,0-2-3 0,0-6-1 15,-4 0 2-15,4-12-1 16,0-5-1-16,0-10-2 16,4-14-3-16,0-11-6 0,-4-14-6 15,5-12-9-15,-5-13-9 16,0-7-22-16,3-11-21 16,-3-12-3-16</inkml:trace>
  <inkml:trace contextRef="#ctx0" brushRef="#br0" timeOffset="128910.6067">10638 16994 157 0,'0'0'7'0,"0"0"3"16,-17 14 3-16,13 1 0 16,-3 0 1-16,2 2 0 15,-2 5-2-15,5 7-5 0,-3-5-18 16,5-2-25-16,7 9-23 16</inkml:trace>
  <inkml:trace contextRef="#ctx0" brushRef="#br0" timeOffset="129426.445">10509 17345 295 0,'0'0'-2'0,"0"0"1"16,0 0-1-16,0 0 0 16,0 0 1-16,3 5 1 15,-3-5 2-15,24 0 1 0,-7 3 3 16,8-3 1-16,9 0 1 15,6 0 1-15,8 0-1 16,11 0 0-16,8 0-2 16,10-3 0-16,46-2 1 0,73-4-1 15,17-7 2-15,17 4-1 16,-2-3 1-16,-6 3 0 16,-9-3 0-16,-17 0 0 15,-21 3-4-15,-7 4 1 16,-4 1-2-16,-7 2 0 0,-10 1-2 15,-11 1-3-15,-12 3-2 16,-11 0-3-16,-14 0-3 16,-17 7-2-16,-13-4-4 15,-16 4 0-15,-14-2 2 0,-16 0 2 16,-13 2 2-16,-10-7-1 16,-3 8 5-16,-6-4 3 15,-7 4 3-15,2-5 3 0,-6 4 1 16,0-2-1-16,0 2 0 15,2-2 4-15,-1 1-1 16,-1-1 0-16,3 2 0 16,9-4-2-16,8-3 0 15,0 0 2-15,13 0-1 16,30-8 0-16,20-10-5 0,24 0-5 16,3-6-13-16,15-15-44 15,1 4-9-15</inkml:trace>
  <inkml:trace contextRef="#ctx0" brushRef="#br0" timeOffset="129858.1294">14921 13625 274 0,'0'0'-2'16,"0"0"-1"-16,0 9 1 15,0 12 2-15,-3 15 3 16,3 27 4-16,-4 16 0 0,1 39 2 15,3 27 5-15,0 38 0 16,0 21-2-16,0 25 1 16,7 6-4-16,3 2-2 0,1-3 1 15,1-14-3-15,2-11 0 16,-3-27 0-16,-2-17-2 16,-5-18 1-16,0-9 0 0,-4-15 0 15,-4-4-4-15,0-20-3 16,-8-7-6-16,4-13-8 15,-2-17-7-15,3-17-23 16,2-13-29-16,-8-22-5 0</inkml:trace>
  <inkml:trace contextRef="#ctx0" brushRef="#br0" timeOffset="129978.6629">14858 16954 235 0,'0'0'5'0,"0"0"2"15,-4 7 1-15,1 4 1 16,1 4 0-16,0 0 0 0,2 2-5 15,-4 2-21-15,-1 1-42 16,5 2-7-16</inkml:trace>
  <inkml:trace contextRef="#ctx0" brushRef="#br0" timeOffset="130996.7253">10512 13766 149 0,'0'0'7'0,"0"0"3"0,-6-7 1 16,6 7-2-16,0 0 0 15,-13 5 1-15,6 14 4 16,0 19 1-16,-1 16-3 15,3 32-1-15,0 24 3 16,5 28 1-16,0 20 0 0,5 21-1 16,2 12-1-16,6 5-3 15,-1 7-1-15,1-7-2 16,-1-12-1-16,-2-5 0 0,-5-8 0 16,-1-12-1-16,0-15 1 15,-4-11-4-15,0-11 2 16,0-16-2-16,0-12-4 15,0-14-4-15,2-19-6 0,1-6-6 16,-1-15-10-16,3-10-5 16,-3-10-6-16,1-8 1 15,-3-12 2-15,3 7 6 16,-3-7 9-16,0 0 14 16,0 0 15-16,0 0 11 0,-8 0 0 15,8 0 2-15,0 0 1 16,-10 5-1-16,10-5-2 15,0 15-7-15,0-8-4 16,7 6 0-16,6 2-3 16,9-3-11-16,8 11-46 0,15-13-10 15</inkml:trace>
  <inkml:trace contextRef="#ctx0" brushRef="#br0" timeOffset="133812.5723">12467 12954 405 0,'0'0'1'0,"0"0"2"16,0 0 3-16,0 7 1 15,0 3 2-15,0 7 0 0,2 0 1 16,3 6 0-16,3 2 1 15,2 4-4-15,4-5-1 16,4 2-1-16,3-4-1 16,6-10 0-16,3-4 1 0,8-11 0 15,11-17-1-15,15-17-4 16,13-15 0-16,17-20 0 16,23-20 0-16,21-9 0 15,16-8 0-15,6 0 0 16,5 10 0-16,-6 10 0 0,-15 12 0 15,-22 20 0-15,-25 21 0 16,-27 10 0-16,-26 14 0 16,-17 7 0-16,-11 5 0 15,-16 0 0-15,2 7 0 0,-2-7 0 16,0 10 0-16,0-10 0 16,-7 10 0-16,7-10 0 0,-16 8-22 15,16-8-66-15,-10 5-4 16</inkml:trace>
  <inkml:trace contextRef="#ctx0" brushRef="#br0" timeOffset="137396.7192">14615 15936 142 0,'0'0'5'0,"0"0"5"0,0 7 11 16,0-7 8-16,0 13 6 15,0-13 3-15,0 14 3 0,0-3 0 16,0-11 1-16,0 12-7 15,0-12-9-15,0 0-7 16,0 0-5-16,0 0-4 16,15-12-7-16,0-13-3 0,10-6-7 15,5-15-12-15,14-4-65 16,10-6-5-16</inkml:trace>
  <inkml:trace contextRef="#ctx0" brushRef="#br0" timeOffset="137990.7202">14841 15969 300 0,'0'0'-11'16,"0"0"-4"-16,0 0-40 16,0 0-14-16</inkml:trace>
  <inkml:trace contextRef="#ctx0" brushRef="#br0" timeOffset="154873.6053">10856 2938 250 0,'0'0'1'0,"0"0"1"15,-7 0 3-15,7 0 4 16,-10 0 2-16,10 0 0 0,0 0 2 15,-8 0 0-15,8 0 1 16,0 0 1-16,12 0-4 16,1 0-1-16,7 0 0 15,5 2-1-15,2-2 0 0,11 0-2 16,-1 0 0-16,11-2-2 16,3-1 1-16,9-2-2 15,2 1 1-15,8-5 0 16,1 2 1-16,10-1-2 15,0 2 0-15,4 3 1 0,2-2-2 16,0 0 1-16,3 0-1 16,-3 3-2-16,-3 2 1 15,5-3 0-15,-2 3-1 0,-2-2 1 16,2 2 1-16,0 0-2 16,3 0 2-16,-4 0-2 15,4 0 1-15,-1 2-1 16,-2 1 1-16,5-3-1 0,0 2 0 15,0 1-1-15,-5-3 0 16,3 2 1-16,-4 0 0 16,2 1-1-16,-9 2-1 15,3 0 0-15,-4-1-1 16,-4-1 1-16,1 2 1 16,-5-2-2-16,1 1 1 0,-3-1 0 15,0-1 2-15,5-2-1 16,-6 0 0-16,3 0 0 15,-3 0 0-15,3 0 1 0,-6-2-1 16,1-2 0-16,-2 1 0 16,-7 0 0-16,-1-2 0 15,-3 2 0-15,-2 3 1 0,-3-2-2 16,1 2 2-16,-2-2-1 16,0 2 0-16,0-2 1 15,0 2-1-15,0 0 0 16,4 0 0-16,-3 0 0 0,3 0 0 15,-2 0 0-15,-5 0 0 16,3-3-1-16,-4 3 1 16,-5 0 0-16,-2 0 1 15,-5 0-1-15,0 0 0 16,-3 0-1-16,3 3 1 16,0-3 2-16,-3 0-1 15,3 0 0-15,-2 0-1 0,1 0 0 16,1 0 0-16,-2 0 0 15,-1 0 2-15,-4 0-4 0,0 0 1 16,3 0 0-16,-2 0 1 16,0 0 2-16,3 0-1 15,-3 0-1-15,4 0 0 0,-1 0 0 16,4 0 0-16,-1 0-1 16,0 0 0-16,3 0-1 15,-6 0 1-15,3 0 0 16,-2 0 0-16,-1 0 1 0,-2 0 0 15,3 2 0-15,-7 2 0 16,7-4-1-16,-1 3 1 16,0-3 0-16,1 3-1 15,2-3 1-15,0 2 0 16,0-2 0-16,-3 0 0 16,1 0 0-16,-1 0 0 0,-6 0 0 15,2-2 0-15,-5-1 0 16,1 3 0-16,-1-3 0 15,-3 1 0-15,-2 0 1 0,-1 0 0 16,3-1 0-16,4 0 0 16,-1 1-1-16,-2 2 1 15,3-3 0-15,1 1 0 0,-1 0 1 16,-2 2-2-16,2 0 0 16,-2 0 0-16,-2-3 1 15,0 3-1-15,-2 0 0 16,4 0 0-16,-2 0 0 15,2 0 0-15,1 0-1 0,1 0 2 16,4 0-1 0,-1 0-1-16,-2 0 2 0,0 0-1 15,0 0 0-15,0 0 0 16,-6 0 0-16,4-2 0 16,-6 2 0-16,4-3 0 0,1 1 0 15,-4 0 0-15,-1-1 0 16,2 3 1-16,-3-3-1 15,1 3 0-15,-3-1 0 0,2-5 0 16,-1 6 1-16,-1-2-1 16,-9 2 1-16,13-10-1 15,-13 10 0-15,11-13 1 16,-5 4-1-16,-1 0 1 0,-2-3-1 16,2 0 0-16,0-3 0 15,-3-2 0-15,2-2 0 16,2-4 0-16,-4 2-1 15,-2 0 1-15,6-6 0 0,-4-2-1 16,3 5 0 0,-5-3 1-16,5 3 0 0,-5-5-1 15,2 3 1-15,3-4-1 16,-2 6 0-16,-1-2 1 16,1 2 0-16,0-3-3 0,-3 5 0 15,2-3 1-15,-2 0-1 16,0 0 1-16,0 3-1 15,0-5 1-15,0 1 0 0,0-3 2 16,0-3 0-16,0 0 0 16,0-1 0-16,0-4 1 15,0 1-1-15,0 0 1 0,0 0 0 16,-2 4 0-16,2-1 0 16,-3 3 0-16,0 1 1 15,-2 0-2-15,2 5 1 16,1 12-3-16,2-3 0 15,0 3 1-15,-2-6-1 0,2 3 0 16,0 0-1-16,0-2 2 16,0-2-1-16,0 2 3 15,0-4 0-15,0 1-1 16,2-2 1-16,-2 5 0 16,2-5-1-16,1 0 1 15,-3 1-1-15,5-1 1 0,-2 2-1 16,0 3 1-16,-3-1-1 15,2 3 0-15,-2 0 0 16,5-2 0-16,-2 3 0 0,-1 2 1 16,0 1-1-16,-2-1 0 15,2 3 0-15,1 0 1 16,-3 9 0-16,3-12 0 16,-3 12-1-16,0-13 0 0,0 13 0 15,0 0 0-15,0 0 0 16,-8-7 0-16,8 7 0 15,-14 0-1-15,3 5 1 16,-3-3 0-16,-2 1 0 0,-3 5 0 16,-1-3 0-16,-4-3 0 15,-4 5-1-15,-5-3 1 16,-1 1 0-16,-3-1 0 16,-9 1 0-16,0 1 0 0,-4-2 1 15,0 1-1-15,-7-5 0 16,0 3 0-16,-5-1 0 15,0-2 0-15,-3 3 1 16,-5-3-1-16,-4 0-1 0,-1 0 1 16,0 0 0-16,-4-3 0 15,-3 3 0-15,0-2 1 16,-3 2-1-16,-2-6 0 0,0 1 1 16,0 1-1-16,-2 1 0 15,-3-2 1-15,-4 2-1 16,0-1 0-16,-1 2 0 15,-2-2 0-15,-3 2 0 0,0-3 1 16,-4 3-1-16,-2-1-1 16,-1 1 1-16,-3-1 0 15,3-2 0-15,-6 2 0 16,4 3 0-16,-4 0-1 16,-2-2 1-16,5 2 0 15,-2 0 0-15,1 0 0 0,2 0 0 16,-3 0 0-16,2 0 1 15,3 0-1-15,-4 5 0 16,9 0-1-16,-5 0 1 0,5 0 0 16,-4 2 0-16,4-1-1 15,0-2 0-15,-1 4 1 16,1-1 0-16,2 1 0 0,-1 0 0 16,5-4-1-16,-2 4 1 15,3-1 0-15,3-2 0 16,-1 0 0-16,1-3-1 15,2 3 1-15,5 0 0 0,0-3-1 16,2 4 1-16,0-4 1 16,6 4-2-16,0-5 1 15,2 2 0-15,4-1 0 16,-1 2 0-16,2-2 0 16,5 1 0-16,2-2 0 15,3 2 0-15,2 0 1 0,4-3-1 16,7 2 0-16,0-2 1 15,5 3-1-15,3-3 0 16,4 3 0-16,3-3 0 0,2 1 0 16,2 2 0-16,5-3 0 15,2 2 0-15,6-2 0 16,-1 0 0-16,6 3-1 0,-1 0 1 16,6-3-1-16,7 0 0 15,-14 7 0-15,14-7 0 16,-11 7 1-16,11-7-1 15,-5 15 0-15,5-8 1 16,0 8-1-16,0-6 3 16,0 29 0-16,3 9 0 0,-1 9-1 15,0 16 1-15,-2 6 0 16,2 6 0-16,-2 6-1 16,0-4 0-16,-4 4 0 15,2-2 1-15,-3-1 0 16,5-7 1-16,0-3 1 0,0-3-1 15,5-8 1-15,-1-1-1 16,5-9-2-16,-2 2 0 0,-2-9-1 16,-1-1-1-16,-1-4 1 15,-1-2 0-15,-2-4-1 16,0-9 1-16,0-1-1 16,-2-8 2-16,-1-1-1 0,1-7 1 15,0-2 0-15,2-10-1 16,0 0 1-16,-3 7-1 15,3-7 1-15,0 0-1 16,0 0 1-16,0 0-1 16,0 0 0-16,0 0-1 15,0 0 1-15,0 0 0 0,0 0-1 16,0 0 1-16,0 0-1 16,0 0 1-16,0 0-1 15,5 6 1-15,6-4 0 16,6 1 0-16,15 1 0 0,19-1 1 15,22-1-1-15,32-2 1 16,31-2-1-16,38-1-8 0,22-1-73 16,36-4-4-16</inkml:trace>
  <inkml:trace contextRef="#ctx0" brushRef="#br0" timeOffset="160237.7268">507 7011 251 0,'0'0'6'0,"0"0"4"0,0 0 3 15,0 0 0-15,0 0 3 16,0 0 0-16,0 0 0 16,0 0 1-16,0 0-3 0,5-18-3 15,18-2-3-15,4-12-2 16,21-13 0-16,10-14-1 16,17-18 0-16,20-13 0 15,17-8-1-15,12-14-2 16,15-4 2-16,13-8-2 0,5-2 1 15,2 5-1-15,2 2 1 16,-2 3-1-16,-2 6-1 16,-13 7 0-16,-2 8 0 15,-16 6 0-15,-8 12 0 0,-17 8 1 16,-11 12-1-16,-15 11-1 16,-20 7 3-16,-12 15 0 15,-15 6 0-15,-7 7-1 16,-21 11-2-16,0 0-1 0,-6 11-6 15,-11 4-8-15,-3 5-32 16,-6 7-35-16,-6 4-4 16</inkml:trace>
  <inkml:trace contextRef="#ctx0" brushRef="#br0" timeOffset="161106.0606">602 7042 113 0,'0'0'2'0,"0"0"3"16,-17 12 2-16,9 1 3 15,0-1 3-15,1 12 1 0,-3-5 0 16,0 11 2-16,5 5-3 16,0-1-1-16,5 3-2 15,0 0-5-15,3 3 0 16,4-5-2-16,-1 6-1 0,6-10-1 15,0-2-1-15,1-5 2 16,6 0 0-16,4-10-1 16,-3 1 1-16,10-7 0 15,4-8 1-15,3 0 0 16,6-8 1-16,2-7 0 16,2-3 0-16,0-4 1 15,7-5-2-15,-1-4 0 0,-1-5 0 16,7-9 0-16,4 2 0 15,1-10 2-15,9-2-1 0,3-4 2 16,4-3 1-16,3-5 2 16,4-2 1-16,5-3-1 15,0 1 0-15,2-4-1 16,2 3-1-16,4-2-1 0,-3 2-2 16,5 0-1-16,-3 4-1 15,-2 0 1-15,0 0-2 16,-5 2 0-16,1 2 0 0,-1-1 0 15,0 6 0-15,-11 2-1 16,-3 5 0-16,-13 5 0 16,-5 7-1-16,-6 9 1 15,-13 2-1-15,-13 7 1 16,-3 8 0-16,-11 1 1 0,-3 6-1 16,-11 7 1-16,10-10 0 15,-10 10-1-15,0 0 0 16,0 0-3-16,0 0-5 15,0 0-3-15,0 0-8 0,-5-8-14 16,5 8-34-16,-11 0-11 16</inkml:trace>
  <inkml:trace contextRef="#ctx0" brushRef="#br0" timeOffset="161515.7655">3105 5071 246 0,'0'0'1'0,"0"0"-1"0,0 0 3 16,0 0 2-16,0 4 2 15,7 4 0-15,3 1 1 16,10 3 0-16,8 7 0 0,4 0 1 16,5 1-2-16,0 5-2 15,4 2-2-15,-7 5-1 16,1-2 1-16,-10 7 0 0,-2 3 0 16,-11-1 0-16,-5 2 0 15,-7 0 0-15,0 1 0 16,-10-1 1-16,-5 0 1 15,-4-4-2-15,1 1 1 16,-5-7-1-16,2 0-1 16,0-4-4-16,4-7-10 0,1-6-30 15,10 3-28-15,-1-6-4 16</inkml:trace>
  <inkml:trace contextRef="#ctx0" brushRef="#br0" timeOffset="161624.3782">3306 5799 351 0,'0'0'1'16,"0"0"-1"-16,-7 2 0 0,7-2-15 16,-6 12-52-16,6-12-3 15</inkml:trace>
  <inkml:trace contextRef="#ctx0" brushRef="#br0" timeOffset="162473.2175">978 7082 233 0,'0'0'9'0,"0"0"5"16,0 0 4-16,0 0 4 16,0 0 0-16,-5-8 2 0,5 8 0 15,0 0 2-15,0 0-10 16,-11 0-5-16,11 0-5 16,-5 11-2-16,2-1-3 15,2-1 0-15,1 2-2 0,0-2 1 16,0 1 0-16,1 0 0 15,-1-10 1-15,15 8 0 16,-4-8 0-16,-1-3 1 16,-1-4 1-16,4-3-1 0,-3-2 2 15,-1-1-1-15,-5-2 0 16,-4 2 0-16,0 1-1 16,0 12 0-16,-18-13-1 15,3 13 0-15,0 0-2 0,-5 5 0 16,6 8 0-16,-5 0-1 15,5 1 0-15,1-1 0 16,8 2-1-16,1-6-1 16,4 1-1-16,0-10-2 0,12 8-2 15,1-8-3-15,-2 0-3 16,3-5-1-16,-2 2 2 16,-3-1 1-16,-9 4 0 15,11-8 1-15,-11 8 0 0,0 0 2 16,0 0-2-16,-11 0-2 15,11 0-13-15,-15 5-23 16,15-5-19-16</inkml:trace>
  <inkml:trace contextRef="#ctx0" brushRef="#br0" timeOffset="163639.6022">853 6792 210 0,'0'0'3'0,"0"0"3"16,0 0-1-16,-13 0 3 16,13 0 1-16,-16 6 2 0,0 0 2 15,2 2 0-15,-7 7-3 16,1 3 0-16,-1 3-1 15,5 12 0-15,-2 2-1 16,3 9-1-16,4 1-1 16,5 9 0-16,6 1 0 0,6 0-2 15,11-6 0-15,1-4-1 16,11-3 0-16,4-13-1 16,8-2 2-16,2-9-3 0,6-11 2 15,-3-7-1-15,0-2 1 16,2-14 0-16,-1-3 0 15,-2-6-1-15,-4-6 0 16,-3-5 1-16,-2 4-1 0,-12-4 0 16,-2-2 1-16,-6-2-1 15,-11 3 1 1,-5-5 0-16,-11 3-1 0,-8-4 1 16,-6 6-1-16,-5 1-1 15,-7 2 1-15,-4 7-1 16,-1 5 0-16,1 8 0 0,-5 4 0 15,6 7-1-15,-1 3 1 16,5 0-3-16,4 7-2 0,7 4-7 16,1 1-10-16,8-5-33 15,9 8-23-15,2 0-6 16</inkml:trace>
  <inkml:trace contextRef="#ctx0" brushRef="#br0" timeOffset="163937.6229">1107 6871 338 0,'0'0'3'0,"0"0"0"15,0-10 1-15,9 1 1 16,2-6-1-16,6-7 2 16,4-3 0-16,8-5-3 15,-4-7-15-15,7-5-46 0,5 11-14 16</inkml:trace>
  <inkml:trace contextRef="#ctx0" brushRef="#br0" timeOffset="164168.2644">1139 7050 292 0,'0'0'1'16,"5"-12"3"-16,8-1 0 16,5-6 2-16,6-9 0 0,12-4 2 15,2-3-4-15,7 1-7 16,-1-1-18-16,-6 3-40 16,4 7-9-16</inkml:trace>
  <inkml:trace contextRef="#ctx0" brushRef="#br0" timeOffset="164355.6162">1238 7132 232 0,'0'0'6'0,"0"0"2"0,13 10 1 15,-13-10 1-15,22 2-1 16,-7 0 2-16,8 1-3 15,7-3-5-15,-3 0-28 16,8 0-39-16,-5 3-5 0</inkml:trace>
  <inkml:trace contextRef="#ctx0" brushRef="#br0" timeOffset="164558.698">1129 7442 300 0,'0'0'1'0,"0"12"-1"0,0 2 1 16,3 1 0-16,0 8-1 16,6 4-4-16,-7 0-9 0,9 5-21 15,3 4-33-15,-4-4-2 16</inkml:trace>
  <inkml:trace contextRef="#ctx0" brushRef="#br0" timeOffset="164791.3667">1061 7371 339 0,'0'0'1'0,"0"0"0"15,-9 11 1-15,1 4 0 16,-5 3 0-16,-4 3 0 16,-5 9 0-16,-6 3 0 0,-4 1-2 15,2 3-5-15,-4-2-6 16,2-5-17-16,4 2-32 16,1-13-15-16</inkml:trace>
  <inkml:trace contextRef="#ctx0" brushRef="#br0" timeOffset="164990.2619">927 7328 308 0,'0'0'2'16,"-9"4"0"-16,-4 4 0 0,-6 2 1 15,-9 2 1-15,-4 5 1 16,-6 1-1-16,1 0 0 15,-3-1-4-15,6 0-11 16,4 0-30-16,2-9-27 0,11-4-5 16</inkml:trace>
  <inkml:trace contextRef="#ctx0" brushRef="#br0" timeOffset="165186.1817">788 7169 284 0,'0'0'1'0,"-12"0"2"16,-3 0-1-16,-7 2 3 0,-4 4 1 15,-1-2-1-15,-7 2 1 16,-3 0 0-16,-4 0-1 16,9-2-10-16,4-4-15 15,2 0-45-15,6 0-6 16</inkml:trace>
  <inkml:trace contextRef="#ctx0" brushRef="#br0" timeOffset="165403.9997">845 6978 307 0,'0'0'4'0,"-12"0"1"15,-3 0 2-15,-2 0-1 16,-6-3 0-16,-4 1 1 0,-1-3 0 16,-6-2-1-16,4-1-8 15,0-4-10-15,7-2-28 0,14 1-31 16,-1-2-4-16</inkml:trace>
  <inkml:trace contextRef="#ctx0" brushRef="#br0" timeOffset="165587.5199">954 6788 337 0,'0'0'4'16,"-4"-10"0"-16,-6-3 1 0,0 1 1 15,-2-8-1 1,1-5-1-16,2-4-4 0,1-12-21 15,4 5-48-15,11-5-6 16</inkml:trace>
  <inkml:trace contextRef="#ctx0" brushRef="#br0" timeOffset="171732.5754">1245 7315 253 0,'0'0'4'16,"0"0"1"-16,0 0-2 16,0 0 1-16,0 0 0 0,-2 8 2 15,2 1-1-15,6 4 0 16,0 4-4-16,4 3-1 15,0 2-1-15,8 1-7 0,0-1-14 16,-1-3-23-16,8-1-21 16</inkml:trace>
  <inkml:trace contextRef="#ctx0" brushRef="#br0" timeOffset="171952.469">1270 7275 278 0,'0'0'0'0,"0"0"0"15,5-5 1-15,-5 5 2 16,15 11 0-16,-5-1 0 16,8 4 1-16,5 4 0 0,1 4-4 15,5 3-13-15,1-6-35 16,6 1-17-16</inkml:trace>
  <inkml:trace contextRef="#ctx0" brushRef="#br0" timeOffset="182506.2101">19010 5438 8 0,'65'15'14'0,"2"-8"0"0,-7-13 2 16,-6-15-3-16,1-9 2 16,-15-10-1-16,-6-10 0 15,-13-9-5-15,-12-11-3 16,-9 1 0-16,-22 3 1 0,-11 5 6 16,-18 5 1-16,-13 16 0 15,-17 13 1-15,-10 19-1 16,-12 18 2-16,4 23-3 15,2 19-3-15,8 13-3 0,22 16-13 16,59 35-50 15,30 11-3-31</inkml:trace>
  <inkml:trace contextRef="#ctx0" brushRef="#br0" timeOffset="186082.5199">21871 7340 343 0,'0'0'7'15,"0"0"4"-15,0 0 2 16,0 0 2-16,-12-5 0 16,12 5 2-16,-13-4 1 0,13 4 0 15,-16-3-6-15,7 3-3 16,-3 0-2-16,-2 10-2 16,1-1-1-16,1 6-1 0,-1 2-1 15,1 3-1-15,5 2 0 16,-2 3 0-16,5-3-1 15,4 3 1-15,7-5-1 16,6 0 1-16,4-5 0 16,3-5-1-16,4-5 2 0,2-3-1 15,1-2 0-15,-2-5 1 16,0-7-2-16,-5-3 0 16,-3-3 0-16,-4-4 0 15,-1 0 0-15,-8-3 0 0,2 0 0 16,-6 1 0-16,0-2 0 15,-8 7 0-15,-4 2 0 16,-3 5 0-16,-2 2 0 16,-6 8 0-16,1 2 0 0,0 4 0 15,-6 9 0-15,6 1 0 16,-1 4 0-16,6 7 0 16,-1-3 0-16,9 3 0 0,2 1 0 15,7-3 0-15,2-3 0 16,10-2 0-16,4-4 0 15,3-7 0-15,6-2 0 16,2-5 0-16,0-2 0 16,1-8 0-16,0-2 0 0,-4-3 0 15,-4-5 0-15,-5 0 0 16,-3-2 0-16,-9 2 0 16,-1-2 0-16,-4 2 0 15,-8 5 0-15,-5 2 0 0,-5 4 0 16,0 6 0-16,-7 3 0 15,4 5 0-15,-4 5 0 16,3 3 0-16,0 6 0 16,7 1 0-16,3 3 0 15,7-1 0-15,1 2 0 0,6-1 0 16,10-3 0-16,5-5 0 16,7-3 0-16,1-7 0 15,9-2 0-15,-4-6 0 0,6-5 0 16,-6-9 0-16,-1 0 0 15,-5-4 0-15,-4-3 0 16,-11 0 0-16,-5-3 0 16,-2 3 0-16,-9 3 0 0,-4 3 0 15,-11 6 0-15,-4 7 0 16,-4 5 0-16,-3 5 0 16,0 5 0-16,2 4 0 15,6 1 0-15,8 5 0 0,1-4 0 16,18-16-84-16,5 20-7 15</inkml:trace>
  <inkml:trace contextRef="#ctx0" brushRef="#br0" timeOffset="191529.8418">21625 7273 171 0,'0'0'6'0,"0"0"5"16,0-13 3-16,0 13 3 15,0 0 0-15,0 0 3 0,-4-10 2 16,4 10 1-16,0 0-5 16,0 0-3-16,0 0-1 15,-9 0-3-15,9 0 0 16,0 0-3-16,0 0 0 0,0 0-2 15,0 0-1-15,0 0 0 16,9 8 0-16,3-8 2 16,8 5-1-16,10-3 1 15,7 0 1-15,13 1 0 0,10 0-2 16,6 2 0-16,6-1-1 16,6 1-1-16,1 1-1 15,5-2 0-15,-1 2 0 16,-1-2 0-16,-1 2 0 0,2-2 0 15,-2 2-1-15,1-1 1 16,-4-1-2-16,-4-1 1 16,-4 2-1-16,-5-3 0 15,-5 1 0-15,-9-1 0 16,-6-2 0-16,-10 0 0 0,-5 0-1 16,-8 3 1-16,-5-3-1 15,-8 0 1-15,-9 0 0 16,12 2-1-16,-12-2 1 0,0 0 0 15,0 0 0-15,0 0 0 16,0 0-1-16,0 0 0 16,0 0-1-16,0 0-3 15,-10 0-3-15,10 0-8 0,-20 2-13 16,5-2-57-16,0 3 0 16</inkml:trace>
  <inkml:trace contextRef="#ctx0" brushRef="#br0" timeOffset="193013.7459">21775 7347 292 0,'0'0'6'0,"0"0"2"15,0 0 1-15,0 0 4 0,-13-7 0 16,13 7 1-16,-10-8 3 16,10 8 2-16,-14-4-5 15,3-1-3-15,1-1 0 0,-3 4-2 16,4-2-1-16,-3 0-2 16,-4 2-1-16,0 0-2 15,0-1 0-15,-1 3-1 16,-1 0-1-16,1 0 0 0,-1 3 0 15,1 1 0-15,3 0 0 16,-2 0 0-16,2 4 0 16,4 0 0-16,-1-1 0 15,2 0-1-15,2 2 1 16,-2 4 0-16,5-1-1 16,-4 0 1-16,6 4-1 0,0-2 1 15,-1 0-1-15,3-3 1 16,0 1-1-16,0 4 1 15,0-7-1-15,3 3 1 0,-1-1-1 16,3-2 1-16,0 0 0 16,-5-9 0-16,13 15-1 15,-13-15 1-15,9 17 0 16,-9-17-1-16,12 14 1 0,-12-14-1 16,13 12 0-16,-13-12 0 15,10 15 0-15,-10-15 1 16,10 13-1-16,-10-13 1 15,15 7-1-15,-15-7 1 0,10 6-1 16,-10-6 1-16,13 5 0 16,-13-5 0-16,15 4-1 15,-1-1 1-15,-2-3 0 16,0 0 0-16,6 2 1 16,0-2-1-16,-1 0 0 0,3 3-1 15,-1-3 1-15,2 0-1 16,-4 3 1-16,3-1-1 15,0 0 0-15,-2 0 0 0,1 1 1 16,4-1-1-16,-3 1 0 16,2 0 1-16,3-1-1 15,0 3 0-15,2-2 0 0,0-2 0 16,6-1 0-16,-7 6 0 16,4-4 0-16,-2 1 0 15,4-2 0-15,-4 2 0 16,0 2 0-16,-2-2 0 15,4-1 0-15,0 4 0 16,-3-5 1-16,3 2-1 0,0 0 0 16,0-1 1-16,2-2-1 15,-5 3 0-15,3-2 0 16,0 4 0-16,-2-4 1 0,-1-1-1 16,0 6 0-16,-1-4 0 15,0 1 1-15,1-2-1 16,3 2 0-16,-5-3 1 15,5 3-1-15,-2-3 0 0,1 0 0 16,1 0 1-16,-5 0-1 16,2 0 0-16,-1 0 0 15,-5 2 1-15,4-2-1 0,1 3 0 16,-9-3 0-16,3 2 2 16,-5-2-2-16,2 3 0 15,-4-3 0-15,-4 0 0 16,1 3 0-16,-10-3 0 15,16 1 0-15,-16-1 0 16,12 0 0-16,-12 0 0 0,10 0 0 16,-10 0 0-16,0 0 0 15,10 0 0-15,-10 0 0 16,0 0 0-16,0 0 0 16,0 0 0-16,0 0 0 0,0 0 0 15,0 0 0-15,0 0 0 16,0 0 0-16,0 0 0 0,0 0 0 15,0 0 0-15,0 0 0 16,-7 0-6-16,7 0-4 16,-10-4-7-16,10 4-14 15,0 0-55-15,-13-10-2 16</inkml:trace>
  <inkml:trace contextRef="#ctx0" brushRef="#br0" timeOffset="194359.3365">23087 7163 361 0,'0'0'7'16,"0"0"3"-16,0 0 3 15,0-9 1-15,0 9 1 0,0 0-2 16,0 0 0-16,0 0 1 16,0 0-6-16,-7 24-3 15,2 7-3-15,-1 8-1 16,1 10 0-16,-2 8 1 0,2 10 0 16,1 2 0-16,1 4 0 15,1-7-1-15,-2-1 1 16,0-3 1-16,4-11-1 0,0-2 1 15,-3-8-1 1,1-6 1-16,-1-7-1 0,1-7 0 16,2-3-1-16,-2-9 0 15,2-9 0-15,0 0 0 16,0 0-1-16,-3-8 0 16,3-13-1-16,0-11 0 0,5-13 0 15,5-12-1-15,3-15 0 16,-1-10 1-16,3-4 0 15,-1-6 0-15,-3 0 1 0,4 6 1 16,-6 4 1-16,-4 7-1 16,1 19 1-16,-4 6 1 15,1 13 0-15,-3 8-3 16,0 8 0-16,0 6 0 0,0 15 0 16,0 8 0-16,0 22 0 15,0 16 0-15,0 12 0 16,-5 17-2-16,0 5 2 15,2 13 0-15,-2 3 0 0,-2-4 0 16,2-8 0-16,2-13 2 16,1-3-2-1,-3-15 0-15,4-9 0 16,1-13 0-16,0-8 0 16,-2-5 0-16,2-18 0 0,0 0 0 15,-8-8 0-15,4-14 0 16,4-11 0-16,-4-11-2 0,3-14-2 15,1-8 1-15,-3-3 0 16,3-8 1-16,0 2 0 16,4 2 0-16,-4 3 2 15,4 10-1-15,-4 6 1 16,0 6 1-16,0 7-1 0,0 2-1 16,2 3 2-16,0 7-1 15,-2 6 0-15,3 4 1 16,-1 4-1-16,1 4-1 15,-3 11 1-15,2-9 0 0,-2 9-1 16,0 0 0-16,0 0 1 16,0 0-1-16,16 0 1 15,-4 0-1-15,2 0 1 16,10 0 0-16,0 4 0 0,5-1 1 16,6-1-1-16,1 3 1 15,-3-2-1-15,3 1 1 16,-2-1-1-16,-4 0 1 0,-4 0-1 15,-6-1 0-15,-3 1 0 16,-8-3 0-16,-9 0-1 16,11 4 1-16,-11-4 0 0,0 13 0 15,0-1 0-15,-3 5 0 16,-1 6 0-16,-4 9 1 16,0 5 0-16,-2 7 0 15,2 6 0-15,-4 0-1 16,2 7 1-16,3-3 0 0,2 1 0 15,-3 0-1-15,6-1 1 16,0-5-1-16,2 3 0 16,0-3 1-16,2-3 0 15,0-2 1 1,-2 1 0-16,3-6 0 16,-1-5 1-16,-2 0-3 0,0-7 0 15,-5-5 0-15,3-1 0 16,0-8 0-16,-5-3 0 0,7-10 0 15,-19 15 0-15,8-12 0 16,-2-1 0-16,-4 1 0 16,-3-3 0-16,-5 0 0 15,-3 0 0-15,-2-3 0 0,-2-2 0 16,-3 1 0-16,1 1 0 16,-2 1 0-16,6-4 0 15,4 4 0-15,3-1 0 0,6 2 0 16,2-3 0-16,15 4 0 15,-12 0 0-15,12 0-12 16,-3 16-72-16,3-16-5 16</inkml:trace>
  <inkml:trace contextRef="#ctx0" brushRef="#br0" timeOffset="195550.5619">21768 7493 240 0,'0'0'9'15,"0"0"5"-15,0 0 3 16,0-10 2-16,0 10 4 16,0 0 0-16,0-8 2 0,0 8 1 15,0 0-8-15,0 0-4 16,0 0-4-16,0 0-3 16,-11-7-2-16,11 7-2 15,-12 7-2-15,5 4 0 0,-2-2-2 16,0 4 1-16,2 4-1 15,2 1 1-15,1-1 0 16,4-2 1-16,0 0-1 16,9 0 2-16,3-5 0 15,5-2 0-15,5-6 1 0,3-2-1 16,-2 0 2-16,4-5 0 16,0-2 1-16,-8-7 0 15,0 2 1-15,-1-3 0 16,-11-1-1-16,-2-1 1 0,-5-1-1 15,-3 0-5-15,-6 1 0 16,-4 5 0-16,-2-1 0 16,-5 8 0-16,1 3 0 0,-2 2 0 15,1 4 0-15,0 6 0 16,6 5 0-16,2 5-2 16,12 5-25-16,12 0-59 15,13-6-2-15</inkml:trace>
  <inkml:trace contextRef="#ctx0" brushRef="#br0" timeOffset="200501.4575">23135 7475 236 0,'0'0'8'0,"0"0"3"0,0 0 4 15,0 0 3-15,0 8 3 16,0-8 1-16,0 0 1 15,9 12 3-15,-9-12-6 16,10 11-3-16,-10-11-3 0,15 9-3 16,-5-3-1-16,5-2-2 15,5-1-1-15,7 2-1 16,8-2-1-16,8-3 0 16,6 3 0-16,15-2-1 15,6 2 0-15,5-1 0 0,5 1-1 16,-1 2 1-16,0 2 0 15,-7-2-4-15,-6 0 0 16,-12 3 0-16,-7-7 0 16,-10 5 0-16,-9-1 0 15,-6-3 0-15,-7 1 0 16,-6-1 0-16,-9-2 0 0,10 0 0 16,-10 0 0-16,0 0 0 15,0 0 0-15,-4 0 0 16,4 0 0-16,0 0 0 0,-13 0 0 15,13 0 0-15,0 0 0 16,0 0-2-16,-9 0-10 0,9 0-11 16,-5 13-42-16,5-13-23 15</inkml:trace>
  <inkml:trace contextRef="#ctx0" brushRef="#br0" timeOffset="200929.5219">24424 7488 395 0,'0'0'5'0,"0"0"4"15,0 0 1-15,0 0 2 16,0 0 1-16,0 0 1 16,-4 11 0-16,4-11 1 15,-4 16-5-15,3-6-3 0,-2 5-2 16,3 3-3-16,-2-1-2 15,0 3 0-15,2 2 0 16,0-4 0-16,-4 1 0 16,4-3 0-16,-2-4 0 15,2 0 0-15,0-12 0 0,0 12 0 16,0-12-10-16,0 0-5 16,0 0-17-16,-7-12-52 15,7 4-5-15</inkml:trace>
  <inkml:trace contextRef="#ctx0" brushRef="#br0" timeOffset="201268.8247">24482 7495 142 0,'0'0'7'0,"0"0"2"0,0 0 5 16,0 0 3-16,-6-7 4 16,6 7 1-16,0 0 4 0,0-10 2 15,0 10-5-15,0 0-2 16,6-10-4-16,-6 10-2 15,0 0-2-15,0 0-2 0,0 0-5 16,0 0-2-16,-7-7-2 16,7 7-5-16,-11 0-9 15,11 0-35-15,0 0-27 0,-5 7-6 16</inkml:trace>
  <inkml:trace contextRef="#ctx0" brushRef="#br0" timeOffset="202178.0316">24479 7446 348 0,'0'0'6'0,"0"0"2"0,3-11 4 0,-3 11 1 16,0-14 2-16,0 14 0 16,-6-14 2-16,6 14 1 15,-17-10-5-15,10 8-1 16,-10 2-3-16,2 4 0 16,-6 4-2-16,0 6-1 15,-2 7-3-15,-2 3-3 0,0 5 0 16,2 4 0-16,6 4 0 15,5-3 0-15,4 4 0 16,8-4 0-16,5-2 0 0,10-2 0 16,11-10 0-16,1-5 0 15,5-8 0-15,4-4 0 16,4-3 0-16,-2-10 0 0,4-2 0 16,-9-5 0-16,2-2 0 15,-8-5 0-15,-4 2 0 16,-4-3 0-16,-5-1 0 0,-5-5 0 15,-2 2 0-15,-7-3 0 16,0 2 0-16,-3 0 0 16,-6 3 0-16,-4 4 0 15,-4 4 0-15,-6 3 0 16,-4 7 0-16,-3 3 0 0,-2 6 0 16,-3 0 0-16,3 14 0 15,0 0 0-15,-3 7 0 16,8 5 0-16,1 3 0 15,4 7 0-15,12 3 0 16,3 1 0-16,7-2 0 0,2 1 0 16,10-10 0-16,9 2 0 15,4-9 0-15,5-10 0 16,2-2 0-16,5-10 0 0,-3 0 0 16,-1-10 0-16,-3-5 0 15,-1-4 0-15,-3-6 0 16,-6-3 0-16,-6-3 0 0,-11-5 0 15,-1 4 0-15,-2-4 0 16,-10 5 0-16,-7 4 0 16,-7 7 0-16,-6 11 0 15,-8 6 0-15,0 8 0 16,-2 9 0-16,4 8 0 16,9 7 0-16,-1-8 0 0,3 6-90 15,25 1-3-15</inkml:trace>
  <inkml:trace contextRef="#ctx0" brushRef="#br0" timeOffset="203146.8718">22200 8033 469 0,'0'0'1'0,"0"0"-1"16,0 0 0-16,-11 11 0 16,2 3-4-16,-4 1-9 15,-2 5-26-15,6 5-41 16,-8-1-3-16</inkml:trace>
  <inkml:trace contextRef="#ctx0" brushRef="#br0" timeOffset="203298.7351">21951 8744 414 0,'0'0'0'0,"-13"10"-2"16,4-2-2-16,-7 2-16 16,-5-5-52-16,3 7-4 0</inkml:trace>
  <inkml:trace contextRef="#ctx0" brushRef="#br0" timeOffset="203447.0398">21525 9091 400 0,'0'0'1'0,"-9"10"-1"16,-3 0-2-16,-1 3-4 15,-4 1-18-15,-11 8-26 16,-1-1-23-16,-4 1-6 0</inkml:trace>
  <inkml:trace contextRef="#ctx0" brushRef="#br0" timeOffset="203587.4696">20681 9542 435 0,'0'0'-1'0,"-15"5"-2"0,5 0-6 16,-6-3-24-16,-14 1-44 15,11 1-2-15</inkml:trace>
  <inkml:trace contextRef="#ctx0" brushRef="#br0" timeOffset="203712.9703">19935 9641 403 0,'0'0'-55'0,"0"0"-16"0</inkml:trace>
  <inkml:trace contextRef="#ctx0" brushRef="#br0" timeOffset="203868.1065">19418 9515 411 0,'0'0'-16'0,"0"0"-37"0,0 0-20 16,-10 0-6-16</inkml:trace>
  <inkml:trace contextRef="#ctx0" brushRef="#br0" timeOffset="204012.4323">19294 9294 405 0,'0'0'-2'16,"-10"0"-10"-16,-1 5-31 0,2-2-30 15,-3-3-5-15</inkml:trace>
  <inkml:trace contextRef="#ctx0" brushRef="#br0" timeOffset="219414.8054">21141 6513 219 0,'0'0'8'0,"0"0"4"16,0 0 5-16,0 0 4 15,5 2 1-15,-5-2 3 16,0 0 0-16,0 0 1 15,0 0-5-15,0 0-6 0,0 0-2 16,7 0-3-16,-7 0-2 16,5-5-2-16,-5 5 0 15,3-12-1-15,2 0 0 16,-5 1 0-16,5 2-1 0,-5-4 0 16,2 1 0-16,-2-1-1 15,0 1 1-15,0-5-1 16,0 2 0-16,0-3 0 0,-2 1-1 15,2 0 0-15,-5-1 0 16,5 1 0-16,-5-1 0 16,2 0 0-16,-2 6 0 15,2 0-2-15,-4-3 0 0,2 3 0 16,-2-3 0-16,-4 3 0 16,4-3 0-16,-5 3 0 15,2-6 0 1,-2 4 0-16,2-4 0 0,-3 1 0 15,0-1 0-15,1 6 0 0,0-6 0 16,-1 3 0-16,1 3 0 16,2 0 0-16,-3-3 0 15,-1 3 0-15,-2 0 0 16,4 2 0-16,0-6 0 0,-5 4 0 16,1 3 0-16,2-4 0 15,-2 3 0-15,4-2 0 16,-6 0 0-16,9-1 0 15,-4 2 0-15,2 2 0 0,0-2 0 16,1 2 0-16,-3-1 0 16,4 0 0-16,-8 3 0 15,6 2 0-15,-1-2 0 16,-5 0 0-16,0-1 0 0,-1 0 0 16,2 4 0-16,-3-1 0 15,-1-2 0-15,-3-2 0 16,4 4 0-16,-3-2 0 15,-1-1 0-15,4 3 0 16,-6 1 0-16,0-1 0 0,4 2 0 16,-4-1 0-16,1 1 0 15,2-2 0-15,-3 0 0 0,2 0 0 16,1 1 0-16,0-1 0 16,-3 2 0-16,0 0 0 15,0-2 0-15,1 4 0 16,-4 1 0-16,1 0 0 0,2 0 0 15,-3 0 0-15,1 0 0 16,2 0 0-16,1 0 0 16,-5 0 0-16,8 1 0 15,-5 2 0-15,6-1 0 16,-1 4 0-16,0-4 0 0,1 3 0 16,1-3 0-16,-1 3 0 15,-1 0 0-15,5 0 0 16,-7 0 0-16,-1 0 0 15,4 2 0-15,-3 0 0 16,0 1 0-16,1 2 0 0,-2 1 0 16,4-4 0-16,-5 2 0 15,1 2 0-15,3-2 0 0,1 1 0 16,-3 0 0-16,2 2 0 16,-2 1 0-16,3-4 0 15,1 2 0-15,-2-1 0 0,1 2 0 16,1-2 0-16,1 2 0 15,-2-2 0-15,5 0 0 16,-6 3 0-16,5-1 0 16,1 3 0-16,-4-3 0 15,1 3 0-15,0 2 0 0,-1-2 0 16,1 0 0-16,-2 0 0 16,3 0 0-16,-1 0 0 15,4-3 0-15,-2 0 0 16,4 3 0-16,-1-5 0 15,4 4 0-15,-3-1 0 16,-1 0 0-16,-2 2 0 0,2 2 0 16,1 0 0-16,-1 0 0 15,1 3 0-15,-2-3 0 16,-2 7 0-16,2-7 0 0,1 7 0 16,-2-5 0-16,0 1 0 15,1 1 0-15,4-1 0 16,-6-1 0-16,4 1 0 0,-1 2 0 15,-1-2 0-15,3 3 0 16,-1-4 0-16,0 1 0 16,-1-1 0-16,4 4 0 15,-4 0 0-15,3-4 0 0,0 5 0 16,0 0 0-16,0 1 0 16,1-1 0-16,-2 0 0 15,1 1 0-15,3 1 0 16,-2-2 0-16,0 0 0 15,2-1 0-15,0 0 0 0,0-1 0 16,-2 0 0-16,2 0 0 16,2 1 0-16,-2-4 0 15,5 4 0-15,-4-1 0 0,3 0 0 16,-1 0 0-16,1 1 0 16,3-1 0-16,-2 3 0 15,0-3 0-15,2 4 0 0,0-5 0 16,0-1 0-16,0 2 0 15,0-1 0-15,0-1 0 16,0 0 0-16,0-4 0 16,0 1 0-16,0 4 0 0,0-4 0 15,0 1 0-15,2-2 0 16,0 2 0-16,1-1 0 16,-1 2 0-16,0-1 0 15,3 2 0-15,1 0 0 16,-3-1 0-16,1-1 0 15,1 2 0-15,2 0 0 0,-2 0 0 16,4-1 0-16,-5-1 0 16,1 2 0-16,2-1 0 15,2 1 0-15,-5-3 0 0,4 3 0 16,-1-3 0-16,0 3 0 16,4-2 0-16,-2 5 0 15,1-7 0-15,0 4 0 0,0-2 0 16,2 0 0-16,-1 1 0 15,-2-5 0-15,6 6 0 16,-5-5 0-16,2 0 0 16,4 2 0-16,-2-4 0 0,-1 2 0 15,-1-3 0-15,1 1 0 16,-1-4 0-16,0 1 0 16,1 2 0-16,-1-4 0 15,-1 0 0-15,-1 2 0 16,2-3 0-16,1 4 0 15,1-2 0-15,-2-2 0 0,1 3 0 16,3 0 0-16,0 0 0 16,2-1 0-16,-3 2 0 15,0 1 0-15,1-1 0 0,3 1 0 16,-2-5 0-16,-4 3 0 16,3-3 0-16,0 3 0 15,-2-2 0-15,-1-1 0 0,2 0 0 16,-2-2 0-16,1 3 0 15,4-2 0-15,-1 0 0 16,0 2 0-16,2-1 0 16,4-2 0-16,-2 2 0 0,-1 1 0 15,-1 0 0-15,1-4 0 16,-3 4 0-16,1-4 0 16,0 2 0-16,-4-4 0 15,4 3 0-15,-1-3 0 0,-2 1 0 16,5-1 0-16,-3 1 0 15,0-1 0-15,4 0 0 16,-4-2 0-16,-2 3 0 16,3-3 0-16,-2 3 0 15,0-1 0-15,1 1 0 0,-4-2 0 16,4-1 0-16,-2 4 0 16,-2-2 0-16,4 0 0 15,0-2 0-15,-2 3 0 0,-1 0 0 16,4 0 0-16,-2-3 0 15,-2 0 0-15,2 0 0 16,0 0 0-16,0 0 0 16,1 0 0-16,0 1 0 0,0-1 0 15,4 3 0-15,-5 0 0 16,5-1 0-16,-4 1 0 16,3 0 0-16,-5-1 0 15,2 0 0-15,-2-2 0 16,3 2 0-16,-3-2 0 0,-3 0 0 15,3 0 0-15,-1 0 0 16,-1 0 0-16,-1 0 0 16,6 0 0-16,-3 0 0 0,0 0 0 15,2-2 0-15,-2 0 0 16,6 0 0-16,-5-1 0 16,2 0 0-16,-2 1 0 15,1-1 0-15,-1 0 0 0,0 2 0 16,-2-2 0-16,-1 0 0 15,2 0 0-15,0-5 0 16,2 7 0-16,-2-7 0 16,2 3 0-16,-1-2 0 0,3-1 0 15,-1 1 0-15,-1 0 0 16,-2-1 0-16,3 4 0 16,-1-1 0-16,-2-3 0 15,-1 5 0-15,4-4 0 16,-3 5 0-16,-2-4 0 15,-1 2 0-15,3-2 0 0,0 2 0 16,-3-4 0-16,1 3 0 16,1 0 0-16,-3-2 0 15,3 2 0-15,1-2 0 0,-5 1 0 16,0 2 0-16,2-2 0 16,-2 2 0-16,2-3 0 15,1 1 0-15,-3 1 0 0,1-2 0 16,-2-1 0-16,3 2 0 15,-1 0 0-15,-1-2 0 16,2 4 0-16,-4-4 0 16,1 2 0-16,-9 6 0 0,15-4 0 15,-15 4 0-15,15-7 0 16,-15 7 0-16,15-8 0 16,-15 8 0-16,15-12 0 15,-15 12 0-15,13-12 0 16,-13 12 0-16,17-15 0 0,-17 15 0 15,17-12 0-15,-17 12 0 16,10-10 0-16,-10 10 0 16,12-10 0-16,-12 10 0 15,11-8 0-15,-11 8 0 0,0 0 0 16,10-10 0-16,-10 10 0 16,0 0 0-16,0 0 0 15,0 0 0-15,9-7 0 0,-9 7 0 16,0 0 0-16,0 0 0 15,0 0 0-15,0 0 0 16,0 0 0-16,0 0 0 16,0 0 0-16,0 0 0 0,0 0 0 15,0 0 0-15,0 0 0 16,0-8-7-16,0 8-21 16,0-17-41-16,0 17-20 15</inkml:trace>
  <inkml:trace contextRef="#ctx0" brushRef="#br0" timeOffset="220042.4722">20989 7979 275 0,'0'0'10'0,"0"0"3"16,0 0 2-16,0 0 2 15,0 0 0-15,0 0 2 16,0 0 3-16,0 0 0 15,0 0-7-15,7 4-4 0,3 2-1 16,5-4 0-16,3 1 0 16,1-3-3-16,2 0 0 15,3-3-1-15,1 1-2 16,0-4 0-16,-5 2-1 0,0-1 0 16,-3 3-1-16,-3-1 0 15,-5 1 0-15,-9 2-1 0,9-3 0 16,-9 3 0-16,0 0 1 15,3 8-2-15,-3 1 0 16,0 4 0-16,0 4 0 16,-3 4 0-16,-4 5 0 0,0-1 0 15,-4 4 0-15,-1-1 0 16,3 2 0-16,-4-3 0 16,3-2 0-1,0-5 0-15,0-2 0 0,7-6 0 16,-1-3 0-16,4-9 0 15,-5 15 0-15,5-15 0 0,0 0 0 16,0 0 0-16,0 0 0 16,0 0 0-16,0 0 0 15,0 0 0-15,0 0 0 0,0 0 0 16,0 0 0-16,0 0-77 16,0 0-13-16</inkml:trace>
  <inkml:trace contextRef="#ctx0" brushRef="#br0" timeOffset="223441.8987">21704 7421 190 0,'0'0'8'16,"0"0"6"-16,0 0 4 16,0-12 4-16,0 12 3 0,0-10 2 15,0 10 2-15,0-13 1 16,0 13-4-16,0-12-6 15,0 12-4-15,-4-10-2 16,4 10-4-16,-12-7-2 0,0 4-1 16,-1 1-2-16,-2-3-1 15,-3 0 0-15,-2 5 0 16,3 0-1-16,-5 0 1 16,-1 0-2-16,0 3 1 0,2 4-1 15,0 3 0-15,2 5-1 16,-1 3 0-16,2 2 0 15,6 1 0-15,2 4-1 16,2 2 1-16,4 0-1 16,4 1 0-16,4-1 1 0,7-2-1 15,3 3 0-15,4-4 1 16,1-4 0-16,9-1 0 16,-3-2 0-16,5-5 0 15,2-3 2-15,0-6-3 0,3-3 0 16,1-3 0-1,-4-1 0-15,-2-7 0 0,0-7 0 16,-6 4 0-16,-4-3 0 16,-2-6 0-16,-4 1 0 15,-7-1 0-15,-3-2 0 0,-4 3 0 16,0 1 0-16,-6-2 0 16,-4 3 0-16,1 5 0 0,-7 1 0 15,-3-2 0-15,4 4 0 16,-3-1 0-16,-2 6 0 15,3 0 0-15,-6 1 0 16,1 1 0-16,0 5 0 16,-3 0 0-16,2 5 0 0,-2 3 0 15,1 2 0-15,1 5 0 16,1 0 0-16,5 2 0 16,1 5 0-16,4 1 0 15,2 1 0-15,5 4 0 16,5-2 0-16,0 2 0 0,5 0 0 15,5-3 0-15,5-3 0 16,3-2 0-16,7-2 0 16,-1-9 0-16,6-2 0 0,-1-4 0 15,7-1 0-15,-4-4 0 16,1-5 0-16,-1-5 0 16,-2-6 0-16,-3-2 0 0,-5-8 0 15,-2-1 0-15,-5-4 0 16,-8 1 0-16,-4-3 0 15,-3 3 0-15,-7 3 0 16,-6 1 0-16,-6 7 0 0,1 3 0 16,-5 3 0-16,2 4 0 15,-7 7 0-15,3 4 0 16,-2 0 0-16,2 3 0 16,0 6 0-16,-1 9 0 15,2 0 0-15,1 3 0 0,6 4 0 16,3 2 0-16,1 4 0 15,8-2 0 1,5 2 0-16,0-3 0 0,5-3 0 16,10-3 0-16,2-5 0 15,3-5 0-15,2-4 0 0,6-5 0 16,-3-3 0-16,-3 0 0 16,3-12 0-16,-3-3 0 0,-1-7 0 15,-9-6 0-15,0-4 0 16,-10 3 0-16,2-6 0 15,-4 4 0-15,-14 5 0 16,-2 1 0-16,-7 7 0 0,-2 8 0 16,-5 3 0-16,0 5 0 15,0 2 0-15,1 2 0 16,-1 9 0-16,5 1 0 16,4 3 0-16,9 4 0 15,5-2-7-15,0 4-81 0,21-1-2 16</inkml:trace>
  <inkml:trace contextRef="#ctx0" brushRef="#br1" timeOffset="227872.8112">21806 7385 344 0,'0'0'7'15,"0"0"2"-15,0 0 4 0,0-14 3 16,0 14-1-16,-4-11 2 16,4 11 0-16,-15-15 2 15,3 8-6-15,-6 1-3 0,-1 5-2 16,-2 1-2-16,-4 1-1 15,0 9-1-15,0 2-2 16,4 8 0-16,-2 5 0 16,3 3-2-16,5 1 2 0,7 5-2 15,3 1 0-15,5 0 0 16,5-3 0-16,13 1 0 16,4-6 0-16,4-2 0 15,6-8 0-15,5-2 0 0,2-4 0 16,4-10 0-16,-6-1 0 15,0-1 0-15,-2-13 0 16,-3-3 0-16,-4-5 0 16,-8-8 0-16,-3-2 0 15,-7-3 0-15,-5-2 0 0,-5-3 0 16,-2 1 0-16,-11 5 0 16,-6 3 0-16,-4 4 0 15,-9 7 0-15,-1 6 0 16,-6 3 0-16,-1 9 0 0,0 2 0 15,1 5 0-15,2 10 0 16,3 4 0-16,4 9 0 16,11-1 0-16,-1 6 0 15,10 0 0-15,6 3 0 16,4-4 0-16,12 0 0 0,5-8 0 16,5 2 0-16,6-8 0 15,4-4 0-15,2-4 0 0,4-7 0 16,2-3 0-16,-1-6 0 15,-5-4 0-15,0-7 0 16,-7-3 0-16,0-7 0 16,-11 0 0-16,-2-5 0 15,-9 0 0-15,-5-1 0 0,-5 3 0 16,-9 3 0-16,-9 4 0 16,-9 4 0-16,-1 4 0 15,-4 8 0-15,-2 4 0 16,1 3 0-16,1 0 0 15,5 10 0-15,2 2 0 0,5 3 0 16,4 3 0-16,9 5 0 16,5-1 0-16,5 0 0 15,2 2 0-15,2-1 0 16,8-1 0-16,2-2 0 0,6-3 0 16,2-5 0-16,3-2 0 15,1-5 0-15,-4-5 0 0,5 0 0 16,-2-7 0-16,-4-4 0 15,-1-3 0-15,-4-6 0 16,-3-1 0-16,-5-4 0 16,-3 1 0-16,-6 3 0 0,-9 2 0 15,-7 1 0-15,-4 5 0 16,-7 6 0-16,-2 5 0 16,-5 2 0-16,2 2 0 15,-1 8 0-15,7 0 0 16,1 8 0-16,7 1 0 15,3 2 0-15,6 5 0 16,9 1 0-16,3 3 0 0,10-6 0 16,8 1 0-16,3-4 0 15,7-6 0-15,4-9 0 16,6-3 0-16,-3-3 0 0,-1-5 0 16,1-7 0-16,-7-6 0 15,-6-4 0-15,-7-3 0 0,-8-2 0 16,-7-1 0-16,-5 1 0 15,-9 7 0-15,-4 4-3 16,-1 6-12-16,-7 4-24 16,6 6-47-16,2 6-2 0</inkml:trace>
  <inkml:trace contextRef="#ctx0" brushRef="#br1" timeOffset="230372.3932">21805 7818 290 0,'0'0'8'15,"0"0"2"-15,0 0 5 16,0 0 1-16,0 0 2 16,0 0 3-16,0 0 0 0,7 7 1 15,-7-7-5-15,0 0-6 16,0 0-3-16,0 0-1 15,2 11-4-15,-2-11-3 16,0 20-7-16,-8-8-13 0,2 2-39 16,-7 8-22-16,1 6-5 15</inkml:trace>
  <inkml:trace contextRef="#ctx0" brushRef="#br1" timeOffset="230541.7699">21588 8240 377 0,'0'0'4'0,"0"0"3"16,-10 6-1-16,10-6 1 15,-15 15-1-15,5-7-1 0,0 2-4 16,-2-3-6-16,2 3-18 16,0 5-37-16,0-3-16 15</inkml:trace>
  <inkml:trace contextRef="#ctx0" brushRef="#br1" timeOffset="230689.5784">21295 8462 326 0,'0'0'7'0,"-5"8"1"15,5-8 3-15,-7 12 0 0,1-2 2 16,1-3 0-16,0 5-3 16,-2-2-6-16,7-10-26 15,-2 13-48-15,2-13-7 16</inkml:trace>
  <inkml:trace contextRef="#ctx0" brushRef="#br1" timeOffset="230828.4587">21083 8695 419 0,'0'0'1'0,"0"0"-1"0,-10 5 1 15,10-5-1-15,-11 7-5 16,3-2-11-16,8-5-43 0,-15 5-16 15</inkml:trace>
  <inkml:trace contextRef="#ctx0" brushRef="#br1" timeOffset="230978.2574">20832 8845 402 0,'0'0'0'16,"0"0"0"-16,0 0-1 15,-12 0-7-15,12 0-14 16,-15 8-37-16,6-4-14 16</inkml:trace>
  <inkml:trace contextRef="#ctx0" brushRef="#br1" timeOffset="231134.2345">20457 8952 361 0,'0'0'1'0,"0"0"0"16,-12 0 1-16,12 0-4 16,-16 0-6-16,7 0-20 0,-3 0-35 15,-4 3-8-15</inkml:trace>
  <inkml:trace contextRef="#ctx0" brushRef="#br1" timeOffset="231280.5441">19997 8994 379 0,'0'0'1'16,"0"0"-1"-16,-10 0 1 15,10 0-3-15,-15 0-6 16,8 0-16-16,-9-7-37 0,16 7-12 16</inkml:trace>
  <inkml:trace contextRef="#ctx0" brushRef="#br1" timeOffset="231439.2628">19697 8997 387 0,'0'0'-1'0,"0"0"0"0,-8 0 0 16,8 0-4-16,-18-3-5 16,6 2-12-16,2 1-23 15,-12-3-26-15,10 3-4 16</inkml:trace>
  <inkml:trace contextRef="#ctx0" brushRef="#br1" timeOffset="231574.1754">19369 8960 315 0,'0'0'2'0,"0"0"0"16,0 0 2-16,-13-3-1 16,13 3-3-16,-17-5-8 15,6-4-28-15,-3 9-19 16,-4-8-15-16</inkml:trace>
  <inkml:trace contextRef="#ctx0" brushRef="#br1" timeOffset="231724.9581">19008 8836 351 0,'0'0'1'0,"0"0"0"15,-11-10 0-15,11 10-1 16,-12-15-3-16,5 1-5 15,-7 2-11-15,6-1-31 16,-4-6-18-16</inkml:trace>
  <inkml:trace contextRef="#ctx0" brushRef="#br1" timeOffset="231876.2404">18647 8460 319 0,'0'0'4'0,"0"0"1"16,-10-6 0-16,10 6 1 15,-19-12 0-15,8 2 0 16,-3 0-3-16,-2-5-6 16,2 1-16-16,2 4-40 0,-6-8-12 15</inkml:trace>
  <inkml:trace contextRef="#ctx0" brushRef="#br1" timeOffset="232039.4221">18257 8026 283 0,'0'0'1'0,"-10"-8"-1"0,0 4 1 15,10 4-1-15,-17-20-1 16,6 9-5-16,-1-3-16 0,-4-10-36 16,12 7-7-16</inkml:trace>
  <inkml:trace contextRef="#ctx0" brushRef="#br1" timeOffset="232190.2056">18128 7539 289 0,'0'0'3'0,"-7"-14"-2"16,3 4 3-16,0-4-1 16,-4-4 0-16,6-1-5 15,-5-6-12-15,-1-3-33 16,8 2-17-16</inkml:trace>
  <inkml:trace contextRef="#ctx0" brushRef="#br1" timeOffset="232358.3495">18175 6871 282 0,'0'0'1'0,"0"0"0"16,-8-12 1-16,6 2-1 15,-3-2-2-15,3 0-7 0,-6-3-15 16,5-7-37-16,3 2-5 16</inkml:trace>
  <inkml:trace contextRef="#ctx0" brushRef="#br1" timeOffset="232525.5018">18433 6290 323 0,'0'0'2'0,"0"0"0"16,0-15 1-16,-2 7-1 16,0-1 1-16,-2-4-2 15,1 2-5-15,2-3-14 0,1 2-34 16,8-3-16-16</inkml:trace>
  <inkml:trace contextRef="#ctx0" brushRef="#br1" timeOffset="232692.1603">18884 5813 322 0,'0'0'3'0,"0"0"1"0,0-7 1 15,0 7 1-15,0-14-1 16,2 6 1-16,1-2-2 16,6-2-5-16,3 0-16 15,-1-3-48-15,12 1-5 0</inkml:trace>
  <inkml:trace contextRef="#ctx0" brushRef="#br1" timeOffset="232829.8652">19490 5527 311 0,'0'0'1'0,"0"0"2"16,12-6-1-16,-2 4 2 15,1-1-2-15,-2 3-3 0,3-3-13 16,9 1-48-16,-4 0-4 15</inkml:trace>
  <inkml:trace contextRef="#ctx0" brushRef="#br1" timeOffset="232989.0713">20086 5457 369 0,'0'0'1'0,"0"0"0"16,0 0-1-16,0 0 2 15,0 0-2-15,8 0-7 0,-8 0-29 16,20 5-32-16,-11-2-7 16</inkml:trace>
  <inkml:trace contextRef="#ctx0" brushRef="#br1" timeOffset="236911.0934">12536 10736 347 0,'0'0'7'0,"0"0"4"16,0-13 1-16,0 13 4 16,4-9-1-16,-4 9 1 0,2-8-1 15,-2 8 1-15,0 0-6 16,7 12-2-16,-2 11-4 16,2 7-1-16,2 6 0 15,3 12 0-15,2 4 2 0,4 8-1 16,0-1 0-16,-4-2 0 15,6-1 0-15,-3-3 0 16,-1-3-4-16,-5-11 0 16,3 1 0-16,-5-11 0 0,1-1 0 15,-2-9-10-15,-3-1-8 16,-5-18-22-16,0 7-46 16,0-7-2-16</inkml:trace>
  <inkml:trace contextRef="#ctx0" brushRef="#br1" timeOffset="237161.5612">12937 10522 356 0,'0'0'6'16,"0"0"3"-16,0 0 0 0,0 0 1 15,0 0 1-15,8 18 2 16,-6 5 0-16,2 8 0 15,2 7-5-15,2 12-3 0,1 4 0 16,1 8-1-16,5 0 1 16,0 0-2-16,0-5-1 15,5-6-1-15,-5-5-4 0,2 0-12 16,-9-3-36-16,2-6-29 16,-6-8-4-16</inkml:trace>
  <inkml:trace contextRef="#ctx0" brushRef="#br1" timeOffset="237356.0368">12756 11119 392 0,'0'0'4'0,"0"-9"0"0,2 2 1 15,6-8 0-15,4-2 0 16,8-5-1-16,5 3-2 15,0-10-8-15,7 9-28 0,9 3-41 16,-5 0-6-16</inkml:trace>
  <inkml:trace contextRef="#ctx0" brushRef="#br1" timeOffset="237726.0535">13295 10778 318 0,'0'0'7'0,"-13"0"1"0,3 0 3 0,-2 5 1 16,0 2 1-16,-6 1 1 15,0 7 0-15,1 3 0 16,8 2-6-16,2 1-2 16,1 1-3-16,6 1 0 15,0-1-2-15,9 0 2 16,4-7 1-16,8-2-2 0,1-6 1 15,5-4 0-15,0-3 0 0,3-7 0 16,0-6 1-16,-3-5-2 16,-4 1 0-16,-3-5 1 15,-9-6 0-15,0 2 0 16,-9-2 0-16,-2-2-1 16,-13 8-1-16,2-2 0 0,-8 3-2 15,-2 7-1-15,-1 6-2 16,-3 8-5-16,7 2-12 15,-9 5-20-15,5 10-42 16,9-3-2-16</inkml:trace>
  <inkml:trace contextRef="#ctx0" brushRef="#br1" timeOffset="238405.7857">13538 10647 419 0,'0'0'5'16,"0"0"1"-16,0 0 2 16,-5-8-3-16,5 8 1 15,0 0 0-15,0 0 0 0,0 0 0 16,0 16-5-16,0-4-1 16,9 5-1-16,-2 2 0 15,2 1 1-15,1 6 1 0,1-7-1 16,1 1 0-16,-5-5 0 15,3 0 0-15,-5-6 0 16,-5-9 0-16,10 10 1 16,-10-10 0-16,0 0 0 15,0 0 0-15,0-6 0 0,-3-7 0 16,-1-7 0-16,1-2 0 16,-2-3-2-16,1-3 1 15,1 4 0-15,3-1 0 0,0 3 0 16,0 2-1-16,7 7 0 15,3 4 1-15,2 1-1 16,1 0-1-16,2 8 1 16,1 0 0-16,0 3 0 0,2 7 0 15,-3 0 0-15,-4 2 0 16,2 3 0-16,-5 1 0 16,-3-4 0-16,-1 0 0 15,-1-4 1-15,-3-8 0 0,0 11 1 16,0-11 1-16,0 0-1 15,0 0 1-15,0 0 0 16,-4-2-1-16,1-7 0 16,3-7 0-16,0 0-1 15,0-7 0-15,0 0-1 0,10-1 0 16,-1-1 0-16,4 3 0 16,-1 1 0-16,1 7 0 15,2-1-1-15,-6 8 0 0,7 4 1 16,-4 3-1-16,-1 3 0 15,-2 4 1-15,3 5 0 16,-4 2 0-16,4 0 0 0,0 4 1 16,-3-1-1-16,-2-3-4 15,2 1-9-15,-4-2-16 16,-1-4-47-16,-4-9-5 16</inkml:trace>
  <inkml:trace contextRef="#ctx0" brushRef="#br1" timeOffset="238607.1601">14068 10360 378 0,'0'0'1'0,"0"0"0"16,0 0 2-16,0 7 0 15,0 3 1-15,5 2 0 16,0 3 0-16,0 5 0 0,3-2-5 15,-1 4-12-15,0-10-52 16,6 7-9-16</inkml:trace>
  <inkml:trace contextRef="#ctx0" brushRef="#br1" timeOffset="239457.8054">14252 10236 410 0,'0'0'5'16,"0"0"1"-16,0 0 0 16,0 0-1-16,0 0 1 15,-6 4-1-15,6 7 1 16,0 1-1-16,6 6-4 16,-2-2-1-16,2 5 1 0,-2 1 0 15,2-5 0-15,-2 0 0 16,2-5 0-16,-2-1 0 15,-4-11 0-15,6 7 0 0,-6-7-2 16,8-3 0-16,-6-7 0 16,2-4 0-16,2-6 1 15,1 1-2-15,0-7 1 0,4 4-1 16,-4 2 1-16,0 1 0 16,0 4-2-16,-1 3 0 15,-6 12 0-15,15-10 1 16,-15 10-1-16,15 0 1 0,-8 7 0 15,5 0 0-15,1 1 2 16,4-1 1-16,3-2-1 16,6-2 1-16,-1-3 0 15,7-3 0-15,2-9 1 16,1-3-1-16,5-8 0 0,2-1 1 16,-7-8 0-16,-3 0 0 15,-2-1 1-15,-7 1 0 16,-9-1 0-16,-7 6-1 0,-7 5 0 15,-4 2 0-15,-8 8-2 16,-6 5 0-16,-1 5-2 16,-4 2-1-16,-1 9-1 15,0 1-2-15,5 7 0 0,1 0-2 16,3 1-1-16,8 0 1 16,4-3 0-16,3-3 1 15,7-5 2-15,9 1 1 16,-2-8 2-16,4 2 1 0,0-2 2 15,1 0 1-15,-1 0 0 16,-4 0 0-16,2 10-1 16,-4-1 1-16,3 6-1 15,2 6 0-15,1 4 0 16,1 1 0-16,9 9 0 0,-1 3 0 16,0 1 0-16,3 6 1 15,-6-6 0-15,2 5-1 16,-14-1 1-16,-4 2-1 0,-8-6 1 15,-10 3-1-15,-13-7 1 16,-4-11 0-16,-10 2 1 16,-3-9 2-16,-5-10 2 15,6-7-1-15,-1-15 1 0,10-14 0 16,10-12-1-16,14-14-1 16,12-10-2-16,17-8-1 15,11 2-2-15,12-1-3 16,5 4-8-16,-1 13-29 0,5 6-40 15,0 13-3-15</inkml:trace>
  <inkml:trace contextRef="#ctx0" brushRef="#br1" timeOffset="239974.7267">12621 11940 282 0,'0'0'5'0,"-12"3"7"0,12-3 3 16,-11 4 3-16,11-4 1 16,-7 5 2-16,7-5 1 15,0 0 0-15,0 0-3 16,18-12-6-16,12-7-3 16,14-12-2-16,18-8 0 0,23-15-1 15,22-11-1-15,22-12 0 16,21-5-1-16,13-6-1 15,14-4 0-15,4 0 1 0,6 2-5 16,1 1 0-16,-4 5 0 16,-5 3 0-16,-7 6 0 15,-13 3 0-15,-12 9 0 0,-21 8 0 16,-16 7 0-16,-25 11 0 16,-23 10 0-16,-20 10 0 15,-19 9 0-15,-23 8 0 16,0 0 0-16,-28 10-7 0,-9 10-15 15,-19 5-27-15,-12 9-39 16,-14 8-1-16</inkml:trace>
  <inkml:trace contextRef="#ctx0" brushRef="#br1" timeOffset="240323.5131">12241 12287 274 0,'0'0'6'16,"-15"7"4"-16,5 1 6 0,1-3 4 16,9-5 0-16,-11 0 3 15,13-13 2-15,21-12 0 16,25-16-4-16,28-19-4 0,28-17-5 16,31-12-2-16,29-12-1 15,20-8-2-15,17-5-1 16,8 4-1-16,7 6 0 15,-10 8-5-15,-3 9 0 16,-19 13 0-16,-23 9 0 16,-17 11 0-16,-20 7 0 0,-22 12 0 15,-22 5 0-15,-23 9 0 16,-18 8 0-16,-11 6 0 16,-21 3 0-16,-7 4 0 15,-16 6-3-15,-12 12-10 0,-15-1-10 16,-6 0-45-16,-13 17-20 15</inkml:trace>
  <inkml:trace contextRef="#ctx0" brushRef="#br1" timeOffset="240678.1287">12306 12364 253 0,'0'0'12'0,"0"0"3"16,0 0 3-16,9-10 2 15,9-7 3-15,14-13 1 16,18-10 2-16,24-17 1 16,26-15-10-16,26-15-3 15,34-12-2-15,24-10-2 0,17-5-2 16,17-2-1-16,8 0-3 15,-4 7-1-15,-6 10 0 16,-12 10-2-16,-24 11-3 0,-22 15 0 16,-29 7-2-16,-21 17-1 15,-28 6-1-15,-21 12-2 16,-17 3-3-16,-14 8-7 16,-14 0-7-16,-14 10-23 15,13-7-33-15,-13 7-3 0</inkml:trace>
  <inkml:trace contextRef="#ctx0" brushRef="#br1" timeOffset="254686.133">21651 7382 259 0,'0'0'5'0,"0"0"4"16,0 0 4-16,0 0 2 15,-16-8 1-15,16 8 3 0,-12-4 1 16,1 4 2-16,-1 0-3 16,3 0-5-16,-8 0-2 15,6 0-2-15,1 0-2 16,-5 4-1-16,2 1-2 0,1 2-1 16,0 2-1-16,-1 0 0 15,4 2-1-15,-6 3 1 16,2 1-1-16,-1 2 0 0,3 5 0 15,-1-2-1-15,2 5 1 16,2-3-1-16,1 3 0 16,5-5 0-16,2 5 0 15,5-2-1-15,4-4 1 0,7 1 0 16,-2-8 1-16,11 3-1 16,2-4 1-16,3-7-1 15,3-4 1-15,-1 0 0 16,0-4 1-16,2-5-2 15,-2-3 1-15,-6-1 0 0,1 1 0 16,-4-2-1-16,-5-1 1 16,-1-2 1-16,-2-4-1 15,-3-1-2-15,-5-5 0 16,2 2 0-16,-5-5 0 16,-4 2 0-16,-2-1 0 0,-6 3 0 15,-4 3 0-15,-5 0 0 16,-1 9 0-16,-5 1 0 15,-4 8 0-15,-3 3 0 16,0 2 0-16,1 5 0 0,1 7 0 16,1 1 0-16,3 6 0 15,3-1 0-15,1 2 0 0,6-1 0 16,5 1 0-16,2 0 0 16,7 2 0-16,0-9-11 15,7-13-71-15,6 4-7 16</inkml:trace>
  <inkml:trace contextRef="#ctx0" brushRef="#br1" timeOffset="262905.1997">11906 10992 341 0,'0'0'3'16,"0"0"-1"-16,0 0 3 15,0 14 3-15,1 8 2 0,5 9 1 16,4 10 2-16,3 14 0 16,6 12-1-16,6 9 0 15,2 9-3-15,8 4-2 16,0 0-2-16,-1-7-1 15,2-6-1-15,-5-3-2 16,-2-14-1-16,-8-5 0 0,-1-12-2 16,-2-5-1-16,-6-7-3 15,-2-10-4-15,-2 0-4 16,-5-10-19-16,-3-10-45 0,0 0-4 16</inkml:trace>
  <inkml:trace contextRef="#ctx0" brushRef="#br1" timeOffset="263973.5841">11756 10964 215 0,'0'0'7'15,"0"0"3"-15,0 0 3 16,0 0 2-16,-4 8 0 0,4-8 0 16,0 0 1-16,0-8 1 15,12-1-6-15,2-7-2 16,16-4-1-16,6-5-1 15,10-9 0-15,14-1 2 0,9-10 0 16,9-5-2-16,3 4-1 16,10-9-1-16,-2 6 1 15,6-6-3-15,-6 4 1 0,1-5 0 16,-1 5 1-16,-3-4 0 16,2 1 0-16,-2 0 0 15,-1-1 0-15,0 0 1 16,2 6-1-16,-3 0 0 15,-4 4-2-15,0 0 1 16,-4 5-2-16,-4 1 0 0,2 4 0 16,-6 0-1-16,1 1 1 15,4-1-1-15,-4-2 0 16,3-3 0-16,1 1 0 0,1-3 0 16,-4 0 0-16,2 2 0 15,-5 1 0-15,-5 1 0 16,-5 6-1-16,-7 5 1 0,-8 2-1 15,-5 2 1-15,-4 3 0 16,-4 1-1-16,-3 0 1 16,-1 2 1-16,1-7-1 15,2 2 0-15,-3-3 1 0,1 6-1 16,0-3 1-16,-6-2-1 16,0 7 1-16,-3 3-1 15,-1-1 0-15,-7 5 1 16,-9 10-1-16,13-12 0 15,-13 12 0-15,0 0 0 16,0 0-2-16,0 0 0 0,0 0-1 16,0 0-1-16,0 0 1 15,0 0-1-15,0 0 0 16,10 17 0-16,-5 0 1 0,1 8 0 16,6 8 2-16,-4 4 0 15,8 9 1-15,-2 7 0 16,1 9 2-16,3 2-1 0,0 6 1 15,1-2 0-15,-1 4 0 16,1 1 0-16,4-1-1 16,0-4 0-16,-1 0 0 15,6-2-2-15,-2-4 0 16,6-2 0-16,-6-4 0 0,3 0 0 16,-1-8 0-16,-3 0 0 15,-3-9 0-15,-2-4 0 16,-5-3 0-16,2-9 0 15,-4-1 0-15,-7-8 0 16,2-1 0-16,-8-13 0 0,9 14 0 16,-9-14 0-16,0 0 0 15,0 0 0-15,0 0 0 16,0 0 0-16,0 0 0 0,0 0 0 16,0 0 0-16,0 0 0 15,0 0 0-15,0 0 0 16,0 0 0-16,0 0-5 0,0 0-15 15,-3 17-45-15,3-17-23 16,-6-6-2-16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1-04-04T07:32:36.200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19024 11155 322 0,'0'0'7'16,"0"0"4"-16,0 0 2 0,-6 0 4 15,6 0 1-15,0 0 0 16,-13 0 1-16,13 0 0 15,-8 0-6-15,8 0-4 16,0 0-4-16,0 0-1 16,0 0-1-16,0 0-3 15,0 0-3-15,0 0-4 0,0 0-8 16,0 0-22-16,0 0-43 16,0 0-4-16</inkml:trace>
  <inkml:trace contextRef="#ctx0" brushRef="#br0" timeOffset="260.4439">19024 11155 363 0,'0'2'10'0,"0"-2"2"15,0 0 4-15,0 0 1 16,-4-12 3-16,4 12-1 16,0 0 3-16,-7-8 0 15,7 8-12-15,0 0-10 16,0 0 0-16,0 0 0 0,0 0 0 15,0 0 0-15,-8-5 0 16,8 5 0-16,0 0 0 16,0 0 0-16,-11 0 0 15,11 0 0-15,-6 7 0 0,6-7 0 16,-7 8 0-16,7-8 0 16,0 0-50-16,-13 16-39 15,13-16-3-15</inkml:trace>
  <inkml:trace contextRef="#ctx0" brushRef="#br0" timeOffset="465.8142">18968 11115 422 0,'0'0'3'15,"0"0"1"-15,0 0 0 16,0 0 1-16,0 0-3 16,0 0-4-16,0 0-30 0,0 0-42 15,0 0-5-15</inkml:trace>
  <inkml:trace contextRef="#ctx0" brushRef="#br0" timeOffset="620.5736">19030 11098 440 0,'0'0'2'15,"0"0"0"-15,0 0-1 16,0 0-3-16,0 0-15 16,0 0-59-16,5-2-2 0</inkml:trace>
  <inkml:trace contextRef="#ctx0" brushRef="#br0" timeOffset="9966.4814">18299 13822 163 0,'0'0'-6'0,"0"0"-30"0,0 0-15 0</inkml:trace>
  <inkml:trace contextRef="#ctx0" brushRef="#br0" timeOffset="13578.6904">19089 14471 384 0,'0'0'6'0,"0"0"2"15,0 0 3-15,0 0 2 16,0-12 1-16,0 12 0 0,0 0 1 16,-9-9 0-16,9 9-5 15,-15-3-2-15,2 3-2 16,-4 10-1-16,0 7-3 15,1 4-2-15,-1 3 0 16,2 3 0-16,-2 8 0 0,4 0 0 16,6 1 0-16,5-1 0 15,2-2 0-15,9-4 0 16,7-4 0-16,9-5 0 0,2-5 0 16,10-5 0-16,-2-10 0 15,4 0 0-15,-3-7 0 16,6-5 0-16,-8-5 0 15,-4-2 0-15,-7-6 0 0,-9 1 0 16,-3-4 0-16,-11-1 0 16,-4-1 0-16,-10 1 0 15,-4-4 0-15,-6 8 0 16,-6 3 0-16,1 4 0 16,-6 0 0-16,10 12 0 0,0-2 0 15,0 5 0-15,5 3 0 16,5 0 0-16,2 5 0 15,3 1 0-15,10-6 0 16,-7 20 0-16,7-20-37 16,-2 15-50-16,11-8-3 0</inkml:trace>
  <inkml:trace contextRef="#ctx0" brushRef="#br0" timeOffset="14108.9192">19629 14422 409 0,'0'0'6'16,"0"0"4"-16,-2-12 3 16,2 12 1-16,-5-13 1 15,5 13 1-15,-3-12 1 0,3 12-6 16,0 0-11-16,-10 10 0 15,10 12 0-15,-5 5 0 16,3 11 0 0,-1 1 0-16,-2 6 0 0,1 5 0 15,1-8 0-15,1-3 0 16,2-4 0-16,-3-5 0 0,3-9 0 16,0-3 0-16,0-5 0 15,0-13 0-15,0 12 0 16,0-12 0-16,0 0 0 0,0 0 0 15,0 0 0-15,0-7 0 16,3-6 0-16,-1 2 0 16,3 2 0-16,-5-6 0 0,7 3-18 15,-4-3-29-15,-1 3-42 16,3 2-1-16</inkml:trace>
  <inkml:trace contextRef="#ctx0" brushRef="#br0" timeOffset="14561.2927">20074 14512 413 0,'0'0'6'16,"0"0"2"-16,0 0 3 15,0 0 1-15,0 0 0 0,0 0 0 16,-7 4 1-16,-3 9 1 16,0 6-6-16,-6 3-6 15,7 12-2-15,-4 0 0 16,2 0 0-16,5 3 0 0,4-2 0 16,2-3 0-16,12-4 0 15,1-3 0-15,9-8 0 16,2-5 0-16,6-4 0 15,2-6 0-15,1-2 0 0,1-10 0 16,0-7 0 0,-8-5 0-16,1-8 0 0,-14-5 0 15,-5-4 0-15,-8-1 0 16,-10-2 0-16,-13 8 0 16,-11 1 0-16,-7 6 0 0,-5 9 0 15,-2 9 0-15,1 9 0 16,5 0 0-16,7 4 0 15,7 4 0-15,14 9 0 0,4-3-62 16,15-1-31-16</inkml:trace>
  <inkml:trace contextRef="#ctx0" brushRef="#br0" timeOffset="18186.7473">17703 10565 11 0,'0'0'1'16,"0"0"-1"-16,0 0 1 0,0 0 0 15,0 0-1-15,0 0-1 16,0-10-4-16,0 10-3 16</inkml:trace>
  <inkml:trace contextRef="#ctx0" brushRef="#br0" timeOffset="19012.1822">17703 10565 138 0,'22'-34'9'0,"-22"34"2"16,0 0 5-16,0 0 0 15,0 0 1-15,0 0 0 16,0 0 1-16,-6 4-1 16,6-4-6-16,-16 16-4 15,0-7-4-15,-6 6-1 0,0 4 1 16,-5 1-1-16,-3 5 0 15,-5 3 1-15,-3 6-2 16,-4-2 2-16,-2 11-1 0,-5-4 0 16,-7 11-1-16,-4-1 2 15,-9 6 0-15,-7 2 1 16,-4 2 1-16,-8 3 2 16,1 5 0-16,-5-2 1 15,0 2 1-15,-2-3-1 0,2 3-1 16,3-4 0-16,6 5-1 15,3-4-1-15,1-1-1 16,4-1-1-16,6-4-2 16,4-5 1-16,8-1-2 0,2-4 0 15,4-8-1-15,8-2-1 16,3-3 0-16,6-10-2 16,6 0-1-16,3-7-2 0,5-2-2 15,2 0 2-15,1-4-1 16,3 0 2-16,-1-5 0 15,5 3 1-15,-3-5 1 0,6 4 3 16,7-9 2 0,-12 8 0-16,12-8 0 0,0 0 0 15,0 0 0-15,0 0 0 16,0 0-1-16,0 0 1 16,0 0-1-16,0 0 0 15,0 0 0-15,0 0 0 0,-7 0 1 16,7 0-1-16,0 0 3 15,0 0 1-15,0 0 2 16,-15 3 1-16,15-3 1 0,0 0 1 16,-8 6-1-16,8-6 2 15,-7 3-3-15,7-3-1 16,-13 9-2-16,13-9 0 16,-15 12-1-16,15-12 0 0,-15 15-1 15,5-8 0-15,3 0 0 16,-4-2-1-16,11-5 1 15,-12 10-1-15,12-10 0 16,-15 10 0-16,15-10 0 16,-10 8-1-16,10-8 1 0,0 0-1 15,-8 9-2-15,8-9-2 16,0 0-5-16,0 0-4 16,0 0-12-16,0 0-23 15,0 0-28-15,8-9-7 0</inkml:trace>
  <inkml:trace contextRef="#ctx0" brushRef="#br0" timeOffset="20022.6461">17558 10555 188 0,'0'0'7'0,"0"0"4"15,0 0 5 1,5-4 2-16,-5 4 4 0,0 0 0 16,12-5 1-16,-12 5 1 15,0 0-6-15,0 0-4 16,0 0-4-16,-4 12-3 0,-9-2-1 15,0 4-2-15,-6 6-1 16,-3 1 0-16,-8 5 1 0,0 7 0 16,-6-1 0-16,-5 5 1 15,-1 2-1-15,-8 4 1 16,-4 1-1-16,-1 3 2 16,-7 4 0-16,-5 0-2 15,-4 3 0-15,-5 5 1 0,-4 2 0 16,-5 0-1-16,-1 6 2 15,-4 1-3-15,-2-2 0 16,3 3 0-16,-1-7-1 16,8 5 0-16,-3-8 0 0,9-2-1 15,3-2-1-15,6 0 1 16,0-6 0-16,5 0 0 16,-2-1-1-16,2-4 1 15,2 1-1-15,0-3 0 16,3-2 0-16,2-3 0 0,5-5 0 15,6-2 0-15,4-6 0 16,8 4 0-16,-4-11 0 16,12 3 0-16,2-5 0 0,1 2-1 15,2-4 1-15,4-1 0 16,3-5 0-16,12-7-1 16,-16 10 1-16,16-10 0 15,0 0 0-15,0 0 0 0,0 0 0 16,0 0 0-16,0 0 0 15,0 0 1-15,0 0-1 16,0 0 0-16,0 0-1 16,0 0-1-16,0 0-1 0,0 0-3 15,0 0-2-15,0 0-1 16,0 0-1-16,0 0-3 16,0 0-4-16,0 0-7 15,0 0-19-15,13-7-34 16,-13 7-2-16</inkml:trace>
  <inkml:trace contextRef="#ctx0" brushRef="#br0" timeOffset="20761.304">17377 10721 164 0,'0'0'2'15,"0"0"1"-15,0 0 0 16,0 0 4-16,0 0 3 0,0 0 3 15,0 0 1-15,0 0 3 16,0 0 1-16,-2 0-2 16,2 0 0-16,0 0-2 0,-11 0-5 15,11 0-1-15,-12 12-1 16,0 2-3-16,-3 0-2 16,-8 5 0-16,-4 6-1 15,-8 13 0-15,-10 4 0 16,-7 10 2-16,-8 3 0 0,-4 12 0 15,-6 1 1-15,-9 7 0 16,-4 2-1-16,-3 2-1 0,-6 7-1 16,-3-4-3-1,-5 3-3-15,-6 1-3 0,-4 2-2 16,-7-7-2-16,-2 0-1 16,-1 1-5-16,7-2-20 15,1-9-31-15,7-4 0 16</inkml:trace>
  <inkml:trace contextRef="#ctx0" brushRef="#br0" timeOffset="21609.9213">17710 10449 348 0,'0'0'7'0,"0"0"3"0,0-13 4 16,0 13 1-16,-7-18-1 16,1 9 1-16,-4-3 1 0,-2 6-1 15,-4 4-4-15,-6 2-3 16,-2 8-3-16,-1 9-1 16,-5 5 0-16,3 3-1 15,2 7-1-15,6 0 1 0,6 1-2 16,6-4 0-16,7-2 0 15,9-2 1-15,7-4 0 16,9-7 0-16,3-4 1 16,2-5-1-16,6-5 1 15,-4-3-3-15,3-7 0 16,-5-4 0-16,0-5 0 0,-11-7 0 16,1-1 0-16,-7-5 0 15,-8-5 0-15,-5 5 0 16,-3-3 0-16,-12 10 0 0,-8 0 0 15,-9 12 0-15,-5 7 0 16,-5 6 0-16,-2 9 0 16,3 6 0-16,4 8 0 15,3 4 0-15,14 7 0 0,-1-5-16 16,14 7-72-16,14-4-3 16</inkml:trace>
  <inkml:trace contextRef="#ctx0" brushRef="#br0" timeOffset="22608.9196">16825 11038 306 0,'0'0'7'16,"0"0"4"-16,0 0 1 16,0 0 3-16,0 0 4 15,0-8-2-15,0 8 0 0,0-9 0 16,0 9-6-16,0 0-3 15,-2-10-3-15,2 10-2 16,0 0-3-16,-13-5 2 16,13 5-1-16,0 0-2 0,-10 5 0 15,10-5-8-15,-2 15-25 16,2-3-45-16,0-1-2 16</inkml:trace>
  <inkml:trace contextRef="#ctx0" brushRef="#br0" timeOffset="23698.2963">16805 11053 306 0,'0'0'9'0,"0"-12"3"15,0 12 2-15,-2-13 2 16,-1 6 3-16,3 7 0 0,-9-18 0 15,9 18 0-15,-21-2-8 16,4 7 0-16,0 10-4 16,-1 5-1-16,1 4-1 15,-3 7-1-15,4 0 1 0,4 5-1 16,5 1 0-16,7-6-1 16,5-1 0-16,9-2 0 15,11-9-1-15,3-4 1 0,7-5 0 16,7-8-1-16,-1-2 0 15,3-7-2-15,-2-8 0 16,-2-5 0-16,-8-4 0 16,-7-3 0-16,-5-8 0 15,-8-7 0-15,-12 2 0 0,-2-5 0 16,-13 6 0-16,-10-1 0 16,-2 8 0-16,-10 7 0 15,-6 10 0-15,-1 12 0 0,-8 3 0 16,7 13 0-16,2 9 0 15,3 3 0-15,11 10 0 16,1-3-12-16,19 11-24 16,9-7-48-16,0 1-3 15</inkml:trace>
  <inkml:trace contextRef="#ctx0" brushRef="#br0" timeOffset="24340.8867">16003 11715 305 0,'0'0'9'0,"-3"-7"6"0,3 7 3 16,-10-18 3-16,5 8 2 16,-2-2 0-16,-4-1 1 15,-1 2 0-15,2 11-10 16,-5 0-3-16,0 8-4 0,0 16-2 16,5-3-2-16,-2 11-1 15,4 6 0-15,3-1-1 16,5-2 1-16,7-3 0 0,4-2-2 15,8-8 0-15,9-5 0 16,-1-7 0-16,6-5 0 16,1-5 0-16,2-3 0 15,-1-6 0-15,-3-6 0 16,-5-5 0-16,-8 1 0 16,-1-12 0-16,-11-4 0 0,-7-2 0 15,-9-1 0-15,-11 5 0 16,-3 0 0-16,-10 6 0 15,-3 7 0-15,-4 13 0 0,-3 7 0 16,4 12 0-16,2 12 0 16,2 2 0-16,13 9-9 15,12 7-77-15,8-8-2 0</inkml:trace>
  <inkml:trace contextRef="#ctx0" brushRef="#br0" timeOffset="25465.9146">15075 12477 129 0,'0'0'1'0,"0"0"-1"0,0 10 0 16,0-10 0-16,-15 20 1 16,2-9-1-16,4 6-9 15,-10 5-24-15,-5 0-13 0</inkml:trace>
  <inkml:trace contextRef="#ctx0" brushRef="#br0" timeOffset="26172.3059">14183 13087 343 0,'0'0'5'0,"0"0"3"16,-16-7 1-16,7 4 4 15,-7 3 0-15,0 0 1 0,-5 7-1 16,-4 6 1-16,4 9-4 16,-3 6-4-16,7 6-1 15,4 1-2-15,7 4-1 16,6-1 0-16,5-3 0 0,9-5-1 16,11-9 1-16,7-6 1 15,3-5-1-15,6-10 1 16,0-5-1-16,1-10 1 15,-1-4 0-15,-7-8 0 16,-4-2 0-16,-13-2-1 0,-6-7 1 16,-11 2-1-16,-5-2-1 15,-13 4 0-15,-10 6 0 0,-4 4-1 16,-2 6-1-16,-3 6 0 16,4 9-1-16,-2 3-1 15,11 11-4-15,1 1-5 16,13 7-12-16,0 6-34 15,10-6-27-15,10-1-3 0</inkml:trace>
  <inkml:trace contextRef="#ctx0" brushRef="#br0" timeOffset="26428.226">14668 12961 448 0,'0'0'4'0,"0"0"0"0,0 0 1 16,0 0 0-16,0 0 0 15,-6 10 0-15,3 4 1 16,1 9-1-16,2 4-3 0,0 5-2 16,0 7 1-16,0 2-1 15,0 1-1-15,2-6-1 16,4 2-4-16,-6-11-7 15,7 0-19-15,8-4-52 16,-13-5-1-16</inkml:trace>
  <inkml:trace contextRef="#ctx0" brushRef="#br0" timeOffset="26608.7693">14838 12879 407 0,'0'0'3'0,"0"0"3"0,0 10 2 16,3 6 0-16,-1 13 0 16,-2 8 1-16,0 7 0 0,0 13 0 15,0 4-7-15,8 10-25 16,5-2-58-16,-9-8-2 16</inkml:trace>
  <inkml:trace contextRef="#ctx0" brushRef="#br0" timeOffset="28455.0822">20286 10089 266 0,'0'0'8'0,"0"0"6"0,0 0 3 15,0-10 2-15,0 10 2 16,-9-10 0-16,9 10 3 16,0 0-2-16,-14-4-7 15,14 4-4-15,-24 14-6 0,13 4 0 16,-4 7-2-16,3 2 0 16,0 5-1-16,6 1 0 15,6 4 0-15,3-6 0 16,10-3 0-16,12-3 0 0,4-5 0 15,8-8 1-15,3-5 0 16,5-4 0-16,0-3-1 16,-6-10 1-16,4-7-1 15,-11-1 1-15,-2-12-1 16,-14 1 0-16,-5-10 0 0,-8-2 0 16,-6 5 0-16,-14 1-1 15,-11 5-1-15,-8 7 0 16,-4 9 0-16,-6 9-1 15,0 5-1-15,0 12-2 0,4 3-4 16,10 8-9-16,7-1-20 16,12 3-47-16,13-1-3 15</inkml:trace>
  <inkml:trace contextRef="#ctx0" brushRef="#br0" timeOffset="29147.09">21171 10414 356 0,'0'0'4'16,"0"0"4"-16,-16-15 0 0,7 10 4 16,-6-3-1-16,-3 1 2 15,-4 2 0-15,-3 0 0 16,-2 5-2-16,0 8-3 15,2 6-1-15,0 6-2 0,4 5-2 16,9 5 0-16,3 2-1 16,9 3 0-16,7 2 0 15,10-5 0-15,10-5-1 16,11 1 1-16,7-9 0 0,2-3 0 16,5-9 0-16,5-7 0 15,-5-3 0-15,-1-9 0 16,-7-3 0-16,-9-7 0 15,-6-8 0-15,-11 0-1 16,-11-6 0-16,-7-5 0 0,-15 2 0 16,-4 3-2-16,-14 2 1 15,-4 7-1-15,-8 5 0 16,-3 10-1-16,4 7 0 0,2 5-2 16,2 8-3-16,9 6-5 15,10 6-19-15,1 4-54 16,20 4 0-16</inkml:trace>
  <inkml:trace contextRef="#ctx0" brushRef="#br0" timeOffset="30282.0056">22163 10815 321 0,'0'0'8'15,"0"0"3"-15,0-15 4 16,0 15 3-16,0-12 1 0,0 12 0 16,-6-17 0-16,6 17 1 15,-17-10-6-15,2 10-5 16,-3 3-3-16,-1 11-1 0,-3 4-1 15,3 8 0-15,2 5-1 16,3 3 0-16,6 3-1 16,3-1 1-16,7-2 0 15,14-2 2-15,4-7-5 0,5-3 0 16,12-7 0-16,3-5 0 16,-1-10 0-16,9 0 0 15,-6-8 0-15,-8-9 0 16,1-3 0-16,-9-10 0 15,-5-1 0-15,-8-9 0 0,-11-2 0 16,-7 0 0-16,-9 1 0 16,-9 4 0-16,-9 6 0 15,-5 5 0-15,-6 11 0 16,1 11 0-16,0 4 0 16,2 3 0-16,5 7 0 0,8 6 0 15,2 2 0-15,17 7-10 16,4 2-66-16,11-7-12 15</inkml:trace>
  <inkml:trace contextRef="#ctx0" brushRef="#br0" timeOffset="35621.8298">20219 10000 188 0,'0'0'9'0,"0"0"4"15,0 0 4-15,-4-7 1 0,4 7 3 16,0 0-2-16,0 0 0 15,-4-11 0-15,4 11-8 16,2 6-3-16,9 6-3 16,3 3-2-16,11 5 0 15,7 5 0-15,18 4 3 0,10 4 1 16,19 6 0-16,11 1 0 16,15 5 1-16,6 2-1 15,13 4 0-15,4 6-1 16,3 1 0-16,5 5-1 0,1 5-1 15,2 2 0-15,1-3-2 16,1-1 0-16,-4 4 2 16,-3-7-2-16,-11 0 1 15,-6-6 0-15,-14-3-1 0,-8-7 1 16,-15-7 0-16,-13-4 0 16,-12-10-3-16,-14-6 1 15,-8-3-1-15,-14-5 1 16,-1-4 0-16,-10-3 0 15,-8-5 2-15,0 0 1 0,0 0-1 16,0 0 2-16,0 0-1 16,0 0 0-16,0 0-1 15,0 0-1-15,-8 0-4 16,8 0-7-16,0 0-12 0,-12 0-45 16,12 0-17-16</inkml:trace>
  <inkml:trace contextRef="#ctx0" brushRef="#br0" timeOffset="36738.8878">23343 11460 359 0,'0'0'9'16,"0"0"3"-16,0-18 4 15,0 18-1-15,-5-17 2 0,0 7 1 16,-2 0 0-16,-3 1 1 16,-5 3-8-16,-3 6-4 15,-1 3-3-15,-6 11-1 0,0 4 0 16,0 7-3-16,5 5 0 15,5 4 0-15,8 0 0 16,4 2 0-16,8-2 0 16,11-8 0-16,10-2 0 15,1-7 0-15,12-9 0 16,-2-5 0-16,2-3 0 0,-4-14 0 16,3-4 0-16,-6-3 0 15,-6-9 0-15,-5-2 0 16,-8-9 0-16,-9 5 0 0,-4 1 0 15,-4-2 0-15,-9 8 0 16,-8 4 0-16,-1 7 0 16,-2 8 0-16,1 10 0 15,-4 3 0-15,7 9-18 0,3 3-17 16,-4 10-50-16,17 0-4 16</inkml:trace>
  <inkml:trace contextRef="#ctx0" brushRef="#br0" timeOffset="37199.3173">23749 11410 404 0,'0'0'5'0,"0"0"1"16,0 0 1-16,0 0 1 15,-6-3 0-15,6 3 1 16,-15 0-1-16,3 8 1 16,-3 2-4-16,3 7-2 0,-1 1-1 15,3 4-1-15,1 3 1 16,9-3 0-16,0 0 0 15,6-1 0-15,13-7 0 16,5 1 1-16,1-8-1 0,7-7 0 16,6 0 0-16,-3-3 1 15,2-6-1-15,-7-3 0 16,-3-8 0-16,-4-4 1 0,-12-2-1 16,2-1-1-16,-13-3 1 15,-8 0-2-15,-7 3 0 16,-5 3 0-16,-4 6 0 0,-6 6-2 15,0 6-4-15,0 6-7 16,3 7-12-16,2 6-57 16,10 5-4-16</inkml:trace>
  <inkml:trace contextRef="#ctx0" brushRef="#br0" timeOffset="37522.1957">24273 11407 463 0,'0'0'3'0,"0"0"1"0,-8-7 0 15,8 7 0-15,-17 0 0 16,4 10 1-16,-2-1 0 16,0 8 0-16,0 9-3 0,3-1 0 15,5 5-1-15,5 1 0 16,2-1-1-16,12-4 0 15,1-7 1-15,13-4-1 16,4-10 1-16,5-5 1 0,0-3 0 16,-2-12 0-16,-3-6-2 15,-5-10 0-15,-9-3 0 16,-14-4 0-16,-4 1 0 0,-18 0 0 16,-6 10 0-16,-17 0-12 15,6 1-56-15,-11 17-18 16</inkml:trace>
  <inkml:trace contextRef="#ctx0" brushRef="#br0" timeOffset="40306.9259">19801 9344 232 0,'0'0'6'0,"0"0"3"16,-11 5 3-16,11-5 2 0,-7 4 1 15,7-4 0-15,-12 8 1 16,12-8 1-16,-7 10-5 16,7-10-2-16,0 0 0 15,4 11-2-15,4-10 2 0,6-1-1 16,7 0 0-16,6-7-1 16,8-5 1-16,8-6-2 15,8-6 0-15,9-4-3 16,9-6 1-16,13-11-2 0,8-5 0 15,11-6-1-15,67-26 2 32,6-5 0-32,12-5 2 15,8-2-2-15,12 3 0 16,-206 91-4-16,204-89 4 0,8 2-1 0,-6 3 0 16,-65 27-3-16,4 4 0 15,-16 5-2-15,-10 7 0 16,-14 5 1-16,-15 4 0 0,-16 3 0 15,-12 7 1-15,-12 5 0 16,-11 2 0-16,-9 6 1 16,-10 1 1-16,-10 4 0 15,-10 4 0-15,10-6 0 0,-10 6-1 16,0 0 0-16,0 0-1 16,0 0-2-16,0 0-1 15,0 0-2-15,0 0-2 16,-3 7-4-16,3-7-4 15,-17 16-67 1,2-4 0-16</inkml:trace>
  <inkml:trace contextRef="#ctx0" brushRef="#br0" timeOffset="41720.3044">23244 7813 486 0,'0'0'1'0,"0"0"-1"16,0 0 0-16,0 0 0 16,0 0 0-16,0 0 0 0,0 0 0 15,0 0 0-15,0 0 0 16,0 0 0-16,0 0 0 15,0 0 0-15,0 0 0 16,0 0-1-16,0 0 1 16,0 0-1-16,0 0 1 0,0 0 0 15,0 0 0-15,0 0 0 16,0 0 0-16,0 0 0 16,0 0 0-16,0 0 1 0,0 0-1 15,0 0 0-15,0 0 0 16,0 0 1-16,0 0-1 15,0 0 1-15,0 0-1 16,0 0 0-16,0 0 1 0,0 0-1 16,0 0 1-16,0 0-1 15,0 0 0-15,0 0 0 16,2-10 1-16,-2 10-1 0,0 0 0 16,0-13 0-16,0 13 1 15,0 0 0-15,0-9 0 16,0 9 0-16,0 0 2 15,0 0-1-15,0 0 0 16,0 0 0-16,0 0-1 0,0 0 1 16,0 14 0-16,0 6 0 15,0 10-2 1,5 4 0-16,-5 6 0 0,6 2 0 16,-4 0 0-16,3 1 0 15,-5-6 0-15,7-5 0 16,-5-9 0-16,3-5 0 0,-2-6 0 15,-3-3 0-15,0-9 0 16,0 8 0-16,0-8 0 16,0 0-2-16,5-3-36 15,3-7-49-15,-4-6-2 16</inkml:trace>
  <inkml:trace contextRef="#ctx0" brushRef="#br0" timeOffset="41973.76">23517 7732 386 0,'0'0'6'0,"0"0"4"15,0 0 1-15,0 0 0 16,11-3 1-16,-11 3 1 16,7 7 1-16,0 3 0 0,-5 8-5 15,1 6-4-15,2 6 1 16,3 8-1-1,-6-2-1-15,3 4 1 16,0-5-5-16,0-2 0 0,-1-1 0 16,-1-6 0-16,3-6-10 15,-4-13-22-15,-2 3-52 16,0-10-4-16</inkml:trace>
  <inkml:trace contextRef="#ctx0" brushRef="#br0" timeOffset="42205.422">23827 7664 412 0,'0'0'5'0,"0"0"2"16,0 0 1-16,0 0 2 16,13 3 0-16,-5 9 1 0,4 5 1 15,-4 8 0-15,-2 6-5 16,2 7 0-1,0 8-2-15,0-5 0 0,1 4-5 16,-4-6-2-16,2 0-13 16,2 5-60-16,-5-20-11 15</inkml:trace>
  <inkml:trace contextRef="#ctx0" brushRef="#br0" timeOffset="43988.4052">19385 8649 240 0,'0'0'5'0,"0"0"4"15,0 0 3-15,0 0 3 16,0 0 3-16,0 0 1 15,0 0 3-15,0 0 0 16,0 0-1-16,0 0-4 0,0 0-2 16,0-14-3-16,5 7-1 15,1-10-1-15,1-5-1 16,5-9 0-16,-1-8-2 16,11-6 0-16,3-14-1 0,2-6-1 15,8-6 0-15,2-11-2 16,8-11 0-16,2 0 0 15,5-7 0-15,0-4 0 0,0 0-3 16,3-2 0-16,2 2 0 16,3 0 0-16,-3 0 0 15,1-3 0-15,-3 1 0 16,7-3 0-16,-3 0 0 16,3-3 0-16,1-1 0 0,-4 4 0 15,-2 7 0-15,-1 5 0 16,-3 8 0-16,-7 8 0 15,-7 9 0-15,-4 14 0 16,-10 7 0-16,-5 6 0 16,-3 3 0-16,-2 4 0 15,0 2 0-15,-6 9 0 0,-1-1 0 16,0 6 0-16,-1 5 0 16,-2 4 0-16,0 6 0 15,-5 7 0-15,0 0 0 0,0 0 0 16,0 0 0-16,0 0 0 15,0 0 0-15,0 0 0 0,0 0 0 16,0 0 0-16,0 0 0 16,0 0 0-16,0 0 0 15,0 0 0-15,0 0 0 16,0 0 0-16,0 0 0 0,0 0 0 16,0 0 0-16,0 0 0 15,0 0 0-15,0 0 0 16,0-10 0-16,0 10 0 15,10-17 0-15,-3 4 0 16,1 1 0-16,2-6 0 16,2-2 0-16,1 1 0 15,2-3 0-15,-3 0 0 0,3-1 0 16,-3 3 0-16,-1-2 0 16,-4 2 0-16,0 4 0 0,3 2 0 15,-4-1 0-15,-6 15 0 16,4-12 0-16,-4 12 0 15,0 0 0-15,0 0 0 16,0 0 0-16,0 0 0 0,0 0 0 16,0 0 0-16,0 0 0 15,-4 0-22-15,4 0-42 16,-13 21-25-16,5-12-2 0</inkml:trace>
  <inkml:trace contextRef="#ctx0" brushRef="#br0" timeOffset="44541.0045">21396 5046 378 0,'0'0'7'0,"0"0"2"16,0 0 3-16,0 0 0 15,0 0 0-15,0-8 1 0,0 8-1 16,0 0 1-16,0 8-6 15,0 7-2-15,0 4-2 16,0 5-1-16,0 13 0 16,0-3 1-16,0 5-1 0,0 4 1 15,0-1-2-15,0-5 2 16,0-5 0-16,0 0 0 16,0-8 0-16,0-1-2 15,0-5 1-15,-2-1-6 16,2-17-4-16,-2 19-16 15,2-7-57-15,0-12-6 16</inkml:trace>
  <inkml:trace contextRef="#ctx0" brushRef="#br0" timeOffset="44868.8609">21600 5036 384 0,'0'0'6'16,"0"0"3"-16,0 0 1 16,0 0 1-16,0 0 0 15,10 0 1-15,-10 0 1 0,5 17 0 16,-2 1-4-16,0 6-3 16,-1 4-2-16,0 2 1 15,1 9-1-15,4-2-1 16,-2 0-1-16,-1 0-1 0,3-4 2 15,-5-3-1-15,5-4 1 16,-2-3-3-16,-3-8 0 16,1 0 0-16,-3-6 0 15,0-9-2-15,2 11-13 16,4-16-41-16,-6 5-34 16,0-15 2-16</inkml:trace>
  <inkml:trace contextRef="#ctx0" brushRef="#br0" timeOffset="45353.9755">21975 5121 375 0,'0'0'6'16,"0"0"4"-16,9-11 1 16,-9 11 1-16,0 0 0 0,7-10 2 15,-7 10-1-15,0 0 0 16,0 0-5-16,0 0-3 16,0 12-2-16,-7 6-1 0,-4 5 0 15,1 3-1-15,3 4 1 16,-3 7 0-16,7-2-1 15,1 2 2-15,2-6 0 16,8-5 0-16,9-1-1 0,3-4 1 16,5-9 0-16,2-3-1 15,1-6-2-15,9-3 0 16,-3-10 0-16,1-4 0 0,-5-12 0 16,-2-6 0-16,-7-5 0 15,-5-8 0-15,-7 3 0 16,-9-2 0-16,-4 9 0 15,-17 0 0-15,-3 8 0 16,-10 14 0-16,-7 6 0 16,2 7 0-16,-8 13 0 0,11-4-4 15,-1 14-15-15,3-4-33 16,13 1-36-16,9-3-2 16</inkml:trace>
  <inkml:trace contextRef="#ctx0" brushRef="#br0" timeOffset="47125.9435">18439 8526 179 0,'0'0'8'16,"0"0"2"-16,0 0 4 0,0-10 2 16,0 10 0-16,0 0-1 15,0 0 4-15,0 0-1 16,0 0-5-16,-3 5-3 16,3-5 0-16,0 13-2 0,0-13-1 15,0 17 1-15,0-17-1 16,0 13 0-16,0-13-1 15,3 10 0-15,-3-10 4 16,0 0-1-16,0 0 1 0,0 0-1 16,0 0 1-16,2-5 1 15,-2-6-1-15,0-7 0 16,-2-1-3-16,-6-8-1 0,-1-5 0 16,-1-8-1-16,-3-6-1 15,-10-10-1-15,-4-4-1 16,-5-11 0-16,-8-8-2 15,-3-8 1-15,-3-8-1 16,-2-8 1-16,-7-1 1 16,0-4-1-16,6-6 0 0,-6 1 1 15,3 0 1-15,-3 1 0 16,3 1-1-16,0-1 0 16,4 1 0-16,2-5-2 0,4 4 0 15,1 3 0-15,4 3 0 16,3 4 0-16,1 8 0 15,3 10 0-15,-2 6 0 16,2 15 0-16,-2 5 0 0,2 9 0 16,0 4 0-16,5 11 0 15,0 2 0-15,5 7 0 16,6 5 0-16,-2 8 0 0,7-1 0 16,1 6 0-16,8 7 0 15,0 0 0-15,-4-13 0 16,4 13 0-16,0 0 0 15,0 0 0-15,0 0 0 0,0 0 0 16,0 0 0-16,0 0 0 16,0 0 0-16,0 0 0 15,0 0 0-15,0 0-5 16,0 0-11-16,0 0-9 16,0 0-28-16,0 0-33 15,0 6-2-15</inkml:trace>
  <inkml:trace contextRef="#ctx0" brushRef="#br0" timeOffset="48985.9762">16462 5266 384 0,'0'0'5'0,"0"0"4"16,-10-12 1-16,10 12 2 15,-12-15 2-15,12 15 0 0,-12-14 1 16,12 14-1-16,-14-11-4 16,14 11-3-16,0 13-1 15,3 5-2-15,2 1-1 16,3 5-2-16,-1 6 2 16,3 2-3-16,0 1 0 0,3-4 0 15,-4 0 0-15,-1-5 0 16,2-2 0-16,-3-5 0 15,0-2 0-15,-1-3 0 0,-1-4 0 16,-5-8 0-16,5 12 0 16,-5-12 0-16,0 0 0 15,0 0-6-15,0 0-30 16,-5-5-50-16,5 5-4 0</inkml:trace>
  <inkml:trace contextRef="#ctx0" brushRef="#br0" timeOffset="49636.219">17064 5110 328 0,'0'0'5'15,"0"0"3"-15,0 0 3 0,0 0 2 16,-11-6 2-16,11 6 2 15,-7-4-1-15,7 4 0 16,-12-5-4-16,12 5-3 16,-15 0-3-16,5 5-2 15,0 4-1-15,0 5-1 0,-2 4-1 16,-1 1 0-16,-2 5 0 16,2 1-1-16,3 3 2 15,4-1-1-15,3-3 0 0,3-1 0 16,0 2-1-16,7-5 3 15,5-3 0-15,6-2 0 16,3-3 0-16,3-5 1 16,5-2-1-16,-1-5 1 0,2 0-1 15,0-9-2-15,-5-4 0 16,1-4 0-16,-5-3 0 16,-6-2 0-16,-6-3 0 0,-5-2-1 15,-4-3 2-15,-6-3 0 16,-9 1 0-16,-5 5-2 15,-5 3 0-15,-5 3 0 16,-3 7 0-16,-1 8 0 16,0 6 0-16,2 3-2 0,-1 11 1 15,8 0-1-15,6 1-2 16,5 2-3-16,3 0-8 16,11 0-22-16,5-2-49 15,7 0-1-15</inkml:trace>
  <inkml:trace contextRef="#ctx0" brushRef="#br0" timeOffset="50021.2378">17571 5014 384 0,'0'0'6'0,"0"0"4"0,4-14 2 15,-4 14 2-15,4-9 0 16,-4 9 0-16,0 0 0 0,0 0 0 16,0 0-5-16,0 15-4 15,0 8-2-15,-4 4-1 16,4 9 0-16,0 2 0 0,4 2 0 15,1-1-1-15,-1-2 0 16,4-2 1-16,1-3-2 16,-1-7 0-16,-3-5 0 15,-2-3 0-15,1-4 0 0,-4-6 0 16,0-7 0-16,0 0 0 16,4 12-10-16,-4-12-42 15,0 0-34-15,0 0-4 16</inkml:trace>
  <inkml:trace contextRef="#ctx0" brushRef="#br0" timeOffset="51305.5655">17894 9067 283 0,'0'0'7'16,"0"0"6"-16,0 0 3 15,0 4 3-15,0-4 0 0,0 0 2 16,0 0 2-16,-10 11-1 16,10-11-5-16,-14 0-5 15,14 0-4-15,-15-5-1 16,2-1-2-16,-2 2 0 0,-3-2-1 15,-1-2-1-15,-11 4 0 16,0-6-1-16,-8 3 0 16,-8-3-1-16,-4 0 1 15,-8-5-1-15,-4 3 0 0,-7-9 0 16,-6 1 0 0,-4-4 1-16,-4 2-1 0,-4-2 1 15,0-5 0-15,-3 5-1 16,-1-3 1-16,-4 3-1 15,3-4 1-15,-1 6-2 0,2-5 0 16,4 2 0-16,6 2 0 16,-4-4 0-16,5-2 0 15,4-2 0-15,-2-1 0 0,4-2 0 16,-1-1 0-16,-1-2 0 16,0 2 0-16,5 3 0 15,-4 2 0-15,5 0 0 16,1 6 0-16,0 1 0 0,3 3 0 15,2 1 0-15,4-1 0 16,3 1 0-16,3 1 0 16,4-4 0-16,4 1 0 15,2-1 0-15,2-2 0 16,-1 1 0-16,4 0 0 0,-1-1 0 16,2 5 0-16,1 1 0 15,5 4 0-15,5 2 0 16,-1-2 0-16,9 4 0 15,-1 1 0-15,4 1-2 0,3-2 1 16,2 3 1-16,1-3-1 16,0 0 0-16,0 3 1 15,2-3 0-15,-1 2 0 0,-1 1 0 16,3-1 0-16,7 8 0 16,-16-12 0-16,16 12 0 15,-12-8 0-15,12 8 0 16,0 0-2-16,-10-7-5 0,10 7-9 15,0 0-27-15,-8 7-43 16,8 6 0-16</inkml:trace>
  <inkml:trace contextRef="#ctx0" brushRef="#br0" timeOffset="52020.3319">13242 7236 368 0,'0'0'6'0,"0"0"3"0,0 0 1 15,0 0 3-15,0 0 0 16,0 0 0-16,0 0 0 16,0 0 1-16,0 0-5 0,0 12-2 15,0 7-3-15,3 5-1 16,0 8-2-16,-1 5 1 0,6 5-1 15,-4 2 1-15,2 0-2 16,1 2 0-16,0-7 0 16,-2-1 0-16,0-8 0 15,1-2 0-15,-4-8-1 0,-2-2-1 16,3-6-2-16,-3-12-5 16,2 18-12-16,-2-18-20 15,0 0-42-15,0 0-3 16</inkml:trace>
  <inkml:trace contextRef="#ctx0" brushRef="#br0" timeOffset="52438.5072">13628 7377 379 0,'0'0'6'16,"0"0"0"-16,0 0 1 0,-8 0 1 16,8 0 1-16,-16 9 0 15,3 2 1-15,-2 3 0 16,0 4-4-16,3 5-2 0,5-1-1 16,1 3 0-16,6 0-1 15,0-1-1-15,10-5 1 16,2-4 0-16,9-7-1 15,6-3 2-15,-3-5-1 0,4-5 0 16,-1-6 1-16,0-5 0 16,-2-2 0-16,-2-6-1 15,-9-4 1-15,-6 1-1 16,-5-7-1-16,-6 4 1 16,-12-2-1-16,-5 7-1 0,-10 8 0 15,-2 4 0-15,-3 9 0 16,-2 4-2-16,5 9-2 15,4 9-4-15,4 1-9 16,12 3-18-16,12 1-48 0,4-5-3 16</inkml:trace>
  <inkml:trace contextRef="#ctx0" brushRef="#br0" timeOffset="52785.7184">14055 7238 376 0,'0'0'7'0,"0"0"0"0,-5-2 2 16,-2 2 1-16,-5 0 1 15,-4 7 1-15,-2 3 0 16,0 4 0-16,0 10-5 0,6-2-2 16,5 5-1-16,4 0-1 15,6-3-1-15,10 2-1 0,7-8 1 16,9-7-1-16,5-3 0 15,3-8 1-15,0-5 0 16,2-8 0-16,-2-3 0 0,-5-9 0 16,-6-8 0-16,-8 2-1 15,-10-5 0-15,-8-1 0 16,-13 3 0-16,-14 6-1 16,-9 9 0-16,-7 8 0 0,-12 11-1 15,0 21-4-15,-5 1-20 16,10 15-56-16,18 2-5 15</inkml:trace>
  <inkml:trace contextRef="#ctx0" brushRef="#br0" timeOffset="57438.8224">18384 11008 344 0,'0'0'4'0,"0"-9"3"15,0 9 4-15,0-20 3 16,2 10 3-16,-2 1-1 0,0-4 2 15,0 1-1-15,0 3-3 16,0 9-3-16,-14-4-4 16,-4 6-3-16,-2 9-2 15,-2 6-1-15,-3 3 1 0,2 7 0 16,3 4-1-16,3 0 1 16,5 1 0-16,8-3 1 15,4 4-1-15,16-11 1 16,4 1-2-16,4-9 1 15,6-2-1-15,6-7 2 0,1-5-3 16,0-5 0-16,-2-10 0 16,-3-4 0-16,-9-10 0 15,-3-4 0-15,-8-4 0 16,-7-3 0-16,-5 1 0 16,-10 0 0-16,-8 1 0 0,-3 8 0 15,-5 8 0-15,-6 9 0 16,-7 9-2-16,6 7-3 15,-2 8-2-15,3 6-6 0,7 13-13 16,-1 13-46-16,15-14-14 16</inkml:trace>
  <inkml:trace contextRef="#ctx0" brushRef="#br0" timeOffset="58068.8379">17963 11896 410 0,'0'0'6'0,"0"0"2"0,0-13 1 16,0 13 1-16,-4-11 1 16,4 11 0-16,-10-12 0 15,10 12 0-15,-16 0-5 16,4 3-3-16,1 10-1 16,1 1-1-16,-1 9-1 0,2 1 0 15,3 1 0-15,6 6 0 16,0-5 0-16,10-4 0 15,2-2 1-15,6-7 0 0,4-2 1 16,5-10-1-16,-2-1 1 16,3-10 0-16,-1-2 1 15,-2-13-3-15,-5 3 0 16,-5-8 0-16,-8-5 0 0,-7 1 0 16,-2-1 0-16,-10 3 0 15,-8 2 0-15,-6 13 0 16,-6 7 0-16,-2 8 0 15,1 10 0-15,-4 9-12 0,7 12-17 16,8 5-54-16,-1 4-5 16</inkml:trace>
  <inkml:trace contextRef="#ctx0" brushRef="#br0" timeOffset="58524.2029">17573 12850 376 0,'0'0'4'15,"0"0"2"-15,0 0-1 16,-15 2 1-16,15-2 2 16,-15 20-1-16,5-6 2 15,-2 9 0-15,-1 2-4 0,1 4 0 16,3 4-2-16,3-1 0 16,3-1-1-16,3-1 0 15,0-5-1-15,9-2 0 16,5-9 1-16,4-3 0 0,1-9 0 15,9-2 1-15,2-13 2 16,-1-5 0-16,-1-3 0 0,-6-7 1 16,-2-6 0-16,-12-4-1 15,-8 4 0-15,-11-3-1 16,-14 9-1-16,-9 4-1 16,-3 7-1-16,-8 9-3 0,-2 6-8 15,10 6-25-15,2 6-49 16,11 3-3-16</inkml:trace>
  <inkml:trace contextRef="#ctx0" brushRef="#br0" timeOffset="59607.7434">18489 10984 240 0,'0'0'2'16,"0"0"-1"-16,0 0 1 0,-7 0 0 16,1 15 5-16,-9 7 1 15,0 6 1-15,-6 11 2 16,0 12-1-16,-7 10 3 16,-4 8-1-16,0 9 0 0,-6 10-3 15,1 3-2-15,-3 8-1 16,-6 3 0-16,0 2 0 15,-4 0 0-15,4 2 0 16,-7-6 2-16,1-4-1 16,-3 1 1-16,1-8 0 15,-1 1-1-15,2-4-1 0,3-5 0 16,6 1-1-16,2-5-2 16,-1-3-1-16,6 1 1 15,0-10-3-15,7-2 2 0,1 0-1 16,1-8 0-16,1-4 0 15,4-4 0-15,4 0 1 16,1-2-1-16,4-5 1 0,-4-1 0 16,6-5 0-16,1 1 0 15,-1-2 0-15,-1 2 0 16,3-8-1-16,-4 0 1 16,1-3-1-16,3-1 0 0,1-3 1 15,-2-1-2-15,2-3 1 16,1-7 0-16,4-1-2 15,4-8 1-15,-11 12 0 16,11-12-2-16,-10 9 0 16,10-9-1-16,-7 11-2 0,7-11-5 15,-8 12-8-15,8-12-25 16,0 0-37-16,0 0-3 16</inkml:trace>
  <inkml:trace contextRef="#ctx0" brushRef="#br0" timeOffset="61550.6774">17069 13780 37 0,'0'0'8'0,"0"0"3"15,0 0 3-15,0 0 3 16,0 0 0-16,0 0 3 16,0 0 4-16,-7 8 2 15,1 2-4-15,-4 5-2 16,5 5-1-16,-10 4 0 0,5 11-1 15,-7-1 0-15,5 11-4 16,0 2-4-16,-1 3 1 16,0 0-3-16,0-3-1 15,3 2-1-15,1-2 0 0,-2 0-2 16,4-5 0-16,0-4 1 16,-2-1-1-16,0-5-2 15,5-6 0-15,-1 3 0 16,2-12-1-16,3-3 1 0,-2-3 1 15,2-11 1-15,0 12 0 16,0-12 1-16,0 0-1 16,0 0 1-16,0 0 0 15,0 0-1-15,0 0 0 0,0 0-1 16,0 9-1 0,0-9-1-16,0 0 0 0,0 0 0 15,0 0-1-15,0 0 0 16,0 0 1-16,0 0-1 15,0 0 0-15,0 0 0 0,0 0 1 16,0 0-1-16,0 0 0 16,0 0 0-16,0 0-1 15,0 0 1-15,0 0-1 16,0 0-1-16,0 0 1 0,5 0 0 16,-5 0 0-16,11 0 0 15,3 0 0-15,-2-2 1 16,3 2-1-16,2 0 1 0,6 0 0 15,4 0 0-15,3 0 0 16,7 0 0-16,4 0 0 16,4 0 0-16,13 0 1 15,5 0-1-15,6 0 0 16,1 0 0-16,11-3 0 0,-1 3 0 16,5 0 0-16,-1 0 0 15,-2 0 0-15,1 3 0 16,-5-1 0-16,0 4 0 15,-6-4 0-15,-2 2 0 0,-3 0 0 16,-5-4 0-16,-5 2 0 16,-8-2 0-16,-11 0 0 15,-3 0 1-15,-12 0 1 0,-9 0 2 16,-4 0-1-16,-10 0 1 16,0 0 0-16,0 0 0 15,0 0-1-15,-5 0-1 16,5 0-4-16,-10-2-9 0,10 2-26 15,0 0-40-15,0 0-2 16</inkml:trace>
  <inkml:trace contextRef="#ctx0" brushRef="#br0" timeOffset="69082.6803">19455 10582 253 0,'0'0'6'0,"0"0"4"0,0 0 3 16,0 0 1-16,8-4-1 16,-8 4 2-16,0 0-2 15,0 0 2-15,2 7-4 16,-2 2-2-16,0 7-3 0,5 3 0 15,-2 12 0-15,0 3 1 16,3 8 0-16,7 5 0 0,2 7 0 16,5 3 1-16,3 10 1 15,3 5 0-15,10 7 0 16,-2 6-1-16,6 4 1 16,2 13 0-16,8-1-1 0,0 11-2 15,5 6-1-15,1 6-1 16,6 5 0-16,-5 3-1 15,5 4-1-15,1 0-2 16,0 3 0-16,-9-3 0 16,3-5 0-16,-5-2 0 0,-5-7 0 15,3-4 0-15,-9-6 0 16,0-10 0-16,-6-8 0 16,0-7 0-16,-5-7 0 15,-3-7 0-15,0-8 0 0,-4-8 0 16,-4-7 0-16,-4-4 0 15,3-14 0-15,-6-2 0 16,1-8 0-16,-9-2 0 0,5-8 0 16,-5-4 0-16,-4-8 0 15,5 14 0-15,-5-14 0 16,0 0 0-16,0 0 0 16,0 0 0-16,5 7 0 0,-5-7 0 15,0 0 0-15,0 0 0 16,0 0 0-16,0 0 0 15,0 0 0-15,0 0 0 16,0 11 0-16,0-11 0 0,0 0-23 16,0 0-56-16,0 0-9 15</inkml:trace>
  <inkml:trace contextRef="#ctx0" brushRef="#br0" timeOffset="70733.7376">19455 10907 270 0,'0'0'7'16,"0"0"3"-16,0 0 4 15,-10-5 0-15,3 2 3 16,-6 3-1-16,-2 0 2 16,0 3 2-16,-7 5-7 0,5 8-4 15,-4 5 0-15,5 7-1 16,2 0-2-16,3 7-1 15,8 0 1-15,3-1-2 16,5 1 1-16,10-5 0 0,5-8-2 16,9-2 0-16,4-8 0 15,0-4-1-15,8-8 2 16,-3-3-1-16,1-9 1 16,-7-3 0-16,-2-7-1 0,-7-5 1 15,-8-6-1 1,-10-1-1-16,-5-1-2 0,-7 3 0 15,-8 0-1-15,-10 4 0 16,-3 9-2-16,-2 8 1 0,-4 11-1 16,0 6 0-16,6 14-1 15,-2 4-5-15,8 9-12 16,7 14-41-16,12-10-21 0</inkml:trace>
  <inkml:trace contextRef="#ctx0" brushRef="#br0" timeOffset="71531.8232">19898 11682 306 0,'0'0'7'0,"0"0"6"15,0 0 1-15,-3-10 3 16,3 10 2-16,-9-10 2 16,9 10-1-16,-13-10 1 15,13 10-8-15,-12-8-4 0,12 8-3 16,-16 8-2-16,9 4-3 15,-3 4 1-15,-1 4-2 16,2 5 0-16,-1 6 1 0,-1 5-1 16,7-7 2-16,2 8-1 15,2-6 1-15,6-4 0 16,10 0-1-16,9-10 1 16,5-2 0-16,5-14 1 15,2-1-1-15,5 0 0 16,-2-12 1-16,-3-2 0 0,0-8 0 15,-9-2 0-15,-10-8 0 16,-6 3 0-16,-12-5-3 16,-3-3 0-16,-15 2 0 0,-9 3 0 15,-8 5 0-15,-7 11 0 16,-3 6 0-16,-6 10 0 16,1 18 0-16,3 8 0 0,4 5-8 15,11 10-11-15,8 8-35 16,16-6-32-16,8 5-3 15</inkml:trace>
  <inkml:trace contextRef="#ctx0" brushRef="#br0" timeOffset="72465.5842">20310 12696 333 0,'0'0'8'0,"0"0"4"0,-3-11 4 16,3 11 2-16,-8-9 0 15,8 9 1-15,-6-12 0 16,6 12 0-16,-16-8-8 16,7 8-3-16,-1 10-4 0,-5 4-2 15,3 6 0-15,0 8-2 16,1 4 1-16,4 0 0 15,5 3 0-15,2-3 0 16,12-5 1-16,8-8 0 0,7-2-1 16,5-10 1-16,3-7-1 15,5-4 0-15,0-8 0 16,2-5 1-16,-7-3-1 0,-7-2 1 16,-4-5 1-1,-9-5-3-15,-14-1 0 0,-2-1 0 16,-19 2 0-16,-7 2 0 15,-10 8 0-15,-4 4 0 16,-3 15 0-16,-4 3 0 16,9 23-2-16,-1-1-28 0,7 7-56 15,16 12-4-15</inkml:trace>
  <inkml:trace contextRef="#ctx0" brushRef="#br0" timeOffset="73299.332">21249 14033 402 0,'0'0'6'16,"0"0"4"-16,0 0 1 15,0-10 1-15,0 10 2 16,0 0 0-16,-2-9 1 0,2 9 0 15,-12-3-5-15,1 6-8 16,-1 6-2-16,-2 6 0 16,1 6 0-16,-1-5 0 0,4 12 0 15,2-4 0-15,8 3 0 16,0-4 0-16,13 0 0 16,4-9 0-16,8-2 0 15,7-4 0-15,3-6 0 16,4-2 0-16,-1-7 0 15,-3-8 0-15,-3-2 0 0,-5-3 0 16,-6-5 0-16,-7-2 0 16,-12-5 0-16,-2 0 0 15,-14-1 0-15,-4 1 0 16,-9 7 0-16,-8 5 0 0,-2 8 0 16,-2 7 0-16,-2 8 0 15,6 9 0-15,10 8 0 0,4 0 0 16,13 7 0-16,3-10-21 15,7 9-67-15,23-5-5 16</inkml:trace>
  <inkml:trace contextRef="#ctx0" brushRef="#br0" timeOffset="73880.1207">21819 14065 404 0,'0'0'6'0,"0"0"3"16,0 0 2-16,0 0 2 0,-10-12 0 16,10 12 1-16,-20-3 0 15,6 3 0-15,-2 9-5 16,-3 3-5-16,-1 0-4 15,2 8 0-15,1 4 0 0,2 1 0 16,10 3 0-16,5-6 0 16,0 0 0-16,15-5 0 15,7-7 0-15,8-6 0 16,6-4 0-16,1 0 0 16,2-12 0-16,1 0 0 0,-5-7 0 15,-3-1 0-15,-8-6 0 16,-6-1 0-16,-11-2 0 15,-4 2 0-15,-8 3 0 0,-9-2 0 16,-7 9 0-16,-4 5 0 16,-7 4 0-16,-3 8 0 15,6 0 0-15,-4 10 0 0,8 7 0 16,3-5 0 0,12 8-17-16,3 0-63 0,7-7-9 15</inkml:trace>
  <inkml:trace contextRef="#ctx0" brushRef="#br0" timeOffset="74182.2518">22354 13851 507 0,'0'0'2'0,"0"0"0"16,0 0-2-16,2 14 0 15,-2 1 0-15,0 5 0 16,-5 6 0-16,2 6 0 0,-1 4 0 16,1 3 0-16,3-1 0 15,0 1 0-15,0-2 0 16,6-4 0-16,-2-6 0 16,-1 0 0-16,1-6 0 0,-4 0 0 15,0-4 0-15,0-3 0 16,-4-5 0-16,-2-2 0 15,-5-2-29-15,3-5-61 16,8 0-3-16</inkml:trace>
  <inkml:trace contextRef="#ctx0" brushRef="#br0" timeOffset="74964.1279">20745 14038 315 0,'0'0'9'0,"0"0"3"16,8 0 3-16,-8 0 3 16,0 0 1-16,13 0-1 15,-13 0 2-15,0 0 0 0,6 0-7 16,-6 0-3-16,0 0-3 15,15 5 0-15,-15-5-1 16,18 5 0-16,-3-3 0 16,5 3 0-16,2-1-2 0,6-2-4 15,-1-1 0-15,3 2 0 16,2-3 0-16,-5 0 0 16,-1 3 0-16,-4-3 0 15,-5 0 0-15,-7 0 0 16,-10 0 0-16,10 0 0 15,-10 0 0-15,0 0 0 0,0 0 0 16,0 0 0-16,0 0 0 16,0 0 0-16,0 0-49 15,10 0-40-15,-10 0-2 0</inkml:trace>
  <inkml:trace contextRef="#ctx0" brushRef="#br0" timeOffset="78015.4196">22965 11937 339 0,'0'0'7'0,"-9"-2"4"16,9 2 4-16,-16-2 2 0,4-1 1 15,2 1 1-15,-2-1 1 16,0 3-1-16,1-2-5 15,11 2-4-15,0 0-1 16,15 7-3-16,13 0-1 0,11 0-3 16,19 1-2-16,13 2 0 15,14 0 0-15,9 0 0 16,6 2 0-16,4-4 0 16,-2 4 0-16,-8-1 0 0,-6-4 0 15,-13 0 0-15,-8 1 0 16,-10-7 0-1,-10 5 0-15,-9-6 0 0,-6 0 0 16,-13-6 0-16,-3 2 0 16,-4-1 0-16,-12 5 0 0,13-7 0 15,-13 7 0-15,0 0 0 16,4-13 0-16,-4 13 0 0,0 0 0 16,0 0 0-16,0 0-51 15,0 0-40-15,8 6-3 16</inkml:trace>
  <inkml:trace contextRef="#ctx0" brushRef="#br0" timeOffset="79334.0064">22960 8707 219 0,'0'0'5'0,"0"0"5"16,0 0 2-16,0 0 4 15,-9-2 0-15,9 2 1 16,0 0 1-16,0 0 3 0,0 0-6 16,0 0-2-16,0 0-1 15,0 0 0-15,0 0-3 16,0 0 0-16,0 0-1 16,0 0-1-16,0 0-1 0,0 0 0 15,0 0-1-15,-8-3-2 16,8 3 0-16,0 0-1 15,0 0 0-15,0 0-1 0,0 0 0 16,0 0 0-16,0 0 0 16,0 0 1-16,0 0 1 15,0 0-1-15,0 0 2 16,0 0-1-16,0 0 1 16,0 0 0-16,0 0-1 0,0 0-1 15,0 0 0-15,0 0-1 16,0 0 0-16,0 0 0 15,0 0 0-15,0 0 0 16,0 0 0-16,0 0 0 0,0 0 1 16,0 0 0-16,0 0 0 15,0 0 2-15,13 0-1 16,6-2 1-16,11-3 1 0,13-2-2 16,9 0-3-16,17-4 0 15,10 4 0-15,8-4 0 16,5 4 0-16,-4 0 0 15,-6 1 0-15,-10 5 0 16,-13-2 0-16,-13 3 0 16,-12 0 0-16,-15 0 0 0,-6 0 0 15,-13 0 0-15,10 0 0 16,-10 0 0-16,0 0 0 16,0 0 0-16,0 0 0 0,0 0 0 15,0 0 0-15,0 0 0 16,0 0 0-16,0 0 0 15,-5 0 0-15,5 0 0 16,0 0 0-16,-14 0 0 0,14 0-7 16,-16 4-47-16,9-4-36 15,7 0 0-15</inkml:trace>
  <inkml:trace contextRef="#ctx0" brushRef="#br0" timeOffset="80749.5136">21138 5831 351 0,'0'0'6'0,"0"0"2"15,0 0 2-15,0 0 1 16,0 0 2-16,0 0 2 15,10 2 1-15,13-2 2 16,14 0-4-16,20 0-2 0,17-2-1 16,21-5 1-16,24-4-3 15,11-3-4-15,11 4-5 16,3-5 0-16,-7 3 0 16,-8 3 0-16,-16-3 0 0,-19 6 0 15,-27 3 0 1,-16 0 0-16,-17 1 0 0,-13 2 0 15,-12 0 0-15,-9 0 0 16,0 0 0-16,0 0 0 16,-9 0 0-16,0 0 0 0,-3 0 0 15,-1 5 0-15,-4 1 0 16,-1 1 0-16,1 5 0 16,-5-2-5-16,1-7-69 0,-4 11-16 15</inkml:trace>
  <inkml:trace contextRef="#ctx0" brushRef="#br0" timeOffset="81479.1205">16541 5966 333 0,'0'0'6'0,"-12"-3"3"16,0 3 3-16,-1 0 3 15,4 0 2-15,-4 0-1 0,1 0 2 16,12 0 1-16,0 0-4 15,17-3-3-15,20-2-1 16,21-3-3-16,23-2 0 0,22-2-1 16,16-3-2-16,12-2-5 15,11-5 0-15,2 0 0 16,-7 1 0-16,-15 2 0 16,-21 2 0-16,-18 4 0 0,-19 4 0 15,-18-2 0-15,-22 6 0 16,-9 4 0-16,-15 1 0 15,0 0 0-15,0 0 0 16,-5 0 0-16,-14 4 0 16,-2 6 0-16,-3 2 0 0,-6 8-3 15,-13 12-59-15,-6 0-26 16,-5 5-2-16</inkml:trace>
  <inkml:trace contextRef="#ctx0" brushRef="#br0" timeOffset="82052.3731">13402 7942 338 0,'0'0'6'0,"-12"0"2"16,1 3 3-16,2-1 3 16,-1 3 0-16,2-3 1 15,8-2 2-15,-10 10 1 0,17-10-4 16,21 0-3-1,15-4-2-15,19-7-1 0,17-1-1 16,13-6-2-16,10 1-2 16,7-3-1-16,-2 3 0 15,-10 2-2-15,-10 5 1 0,-20 3-1 16,-14 2 0-16,-14 5 1 16,-14 0-1-16,-10 5 0 15,-15-5 0-15,10 20 1 0,-12-5-3 16,-9 4-4-1,-1 5-14-15,-6 10-59 16,6-10-7-16</inkml:trace>
  <inkml:trace contextRef="#ctx0" brushRef="#br0" timeOffset="82681.2384">13905 13851 435 0,'0'0'3'0,"0"0"0"0,0 0 1 15,0 0 2-15,0 0 1 16,12-4 2-16,15-1 1 16,14 0 1-16,27-5-1 15,21-4-1-15,19-3-5 0,14-3-4 16,11 0 0-16,-3 5 0 16,-5 0 0-16,-19 3 0 15,-17 7 0-15,-22 5 0 16,-21 0 0-16,-17 7 0 0,-17 3 0 15,-1 5-6 1,-11 3-74-16,-6-9-9 0</inkml:trace>
  <inkml:trace contextRef="#ctx0" brushRef="#br0" timeOffset="89350.1899">17454 16697 253 0,'0'0'6'0,"0"0"6"0,0 0 2 15,0 0 3-15,-8-10 2 16,8 10 1-16,0 0 1 16,-2-11 4-16,2 11-8 0,0 0-3 15,-3-6-3-15,3 6-2 16,0 0-2-16,-14-4-1 15,14 4-1-15,-20 6-1 16,4 4-1-16,2 2 0 16,-5 5 0-16,3 5 0 0,1 3 0 15,0 5-1-15,5 2 1 16,5 0 0-16,3-1-1 16,4 1 1-16,13-8-1 15,5-2 1-15,5-5 0 0,6-1-1 16,8-8 1-16,1-8-1 15,-1 2 0-15,0-4 0 16,0-6 0-16,-7-8 0 16,-5-4-2-16,-3-1 0 15,-4-6 0-15,-10-3 0 16,-7-5 0-16,-3 3 0 0,-8-1 0 16,-9 1 0-16,-3 3 0 15,-6 7 0-15,0 4 0 16,-6 3 0-16,-1 5 0 0,3 5 0 15,3 5 0-15,0 0 0 16,2 7 0-16,4 3-4 16,4 3-3-16,13 2-4 0,1-5-10 15,7-5-50-15,12 9-17 16</inkml:trace>
  <inkml:trace contextRef="#ctx0" brushRef="#br0" timeOffset="89960.8026">18108 16605 415 0,'0'0'5'0,"0"0"2"0,0 0 2 15,0 0 1-15,5-10 1 16,-5 10-1-16,0 0 1 15,0 4-2-15,0 9-2 0,0 9-3 16,-3 3-1-16,1 6-1 16,-1 2 0-16,3 5 0 15,0-1 0-15,0-2 0 16,0-3-2-16,0-2 0 0,3-3 0 16,-1-5 0-16,1-8 0 15,-3 1 0-15,2-1 0 16,-2-14-3-16,2 9-2 15,-2-9 0-15,0 0-3 16,0 0-6-16,0 0-10 16,0 0-19-16,0 0-41 0,9-9-5 15</inkml:trace>
  <inkml:trace contextRef="#ctx0" brushRef="#br0" timeOffset="90633.6817">18625 16666 341 0,'0'0'9'0,"0"-10"2"0,0 10 2 15,-5-10 2-15,5 10-1 16,-10-6-1-16,0 6 3 16,-2 1-1-16,1 12-7 15,-6 5-2-15,2 1-2 0,3 9 0 16,2 1-1-1,-1-1 2-15,11 4-3 0,0-3 0 16,5-1 1-16,8-3-1 16,10-5 0-16,-4-3 0 15,9-3 0-15,2-9 0 0,-1-2 1 16,1-3-1-16,0-10 0 16,-2-5 0-16,-3-7-1 15,-3-2 1-15,-7-7-1 16,-6-1 0-16,-3 0 0 0,-6-6 1 15,-3 7-2-15,-12 1-2 16,-5 7 1-16,-2 3 0 16,-5 3 0-16,0 10 0 0,2 0-1 15,-3 7-2-15,8 5-2 16,1 2-1-16,6 5-4 16,5 0-10-16,8-12-55 15,0 26-10-15</inkml:trace>
  <inkml:trace contextRef="#ctx0" brushRef="#br0" timeOffset="91078.5908">19323 16670 409 0,'0'0'4'15,"0"0"2"-15,-2-11 2 0,2 11-2 16,-16-10 1-16,7 10-2 16,-3 0 3-16,-4 0-1 15,0 12-4-15,-5 1-1 16,5 7-2-16,3 2 2 0,3 6-1 16,2-2 2-16,8-1-2 15,6 3 0-15,6-6 1 16,8 1 0-16,7-8 0 15,5-6 0-15,6-2 0 0,-1-7 0 16,2 0 0-16,2-9-1 16,-7-7 1-16,1-6-1 15,-5-3 0-15,-5-4 0 16,-9-4 2-16,-7-1-2 16,-4 5-1-16,-8-1 0 0,-12 2 0 15,-4 8 0-15,-11 6 0 16,-3 3-1-16,-2 11-2 15,-2 0 0-15,4 3-3 0,-1 5-2 16,11 9-9-16,-4-3-22 16,5 1-45-16,16 1-3 15</inkml:trace>
  <inkml:trace contextRef="#ctx0" brushRef="#br0" timeOffset="91447.1504">20141 16462 421 0,'0'0'5'15,"0"0"2"-15,0 0 2 0,0 0 1 16,0 0-1-16,0 0 1 15,0 0 1-15,0 9 0 16,0 11-5-16,-5 5-4 0,3 7 1 16,0 6-1-16,2 0 0 15,-3 4 1-15,3-2-3 16,0-2 0-16,0-3 0 16,0-6 0-16,0-4 0 0,3-4 0 15,-3-3 0-15,0-6 0 16,0-1 0-16,0-11 0 15,0 9-5-15,0-9-8 16,0 0-16-16,2-17-55 16,8 8-4-16</inkml:trace>
  <inkml:trace contextRef="#ctx0" brushRef="#br0" timeOffset="91901.5575">20775 16549 403 0,'0'0'6'16,"0"0"2"-16,0 0 2 16,0 0 1-16,0 0-1 15,0-9 1-15,0 9 0 0,-18 0-1 16,2 5-4-16,0 5-4 15,-1 5-2-15,2 5 1 16,1 0-1-16,3 7 1 16,6 0 0-16,5 0 1 15,5-2-1-15,10 0 2 16,2-3 0-16,6-6-1 0,2-4 0 16,5-2 0-16,0-8 0 15,-1-2-1-15,4-2 1 16,-3-8-2-16,-5-7 0 0,-3-4 0 15,2-3 0-15,-8-6 0 16,-9-3 0-16,-5-1 0 16,-4 1 0-16,-5 2 0 0,-14 0 0 15,2 7 0-15,-8 6 0 16,-1 6 0-16,-4 3 0 16,4 6-3-16,-2 3-3 15,8 3-5-15,-3 2-9 16,8-5-48-16,7 15-20 0</inkml:trace>
  <inkml:trace contextRef="#ctx0" brushRef="#br0" timeOffset="92311.7386">21625 16448 450 0,'0'0'3'16,"0"0"0"-16,0 0 1 15,0 0 1-15,-7-3-1 16,-3 6 0-16,0 5 1 0,-3 5-1 16,1 7-1-16,0 2-2 15,-1 7-2-15,8 6 3 16,3 0 0-16,7 4 1 15,10-1 0-15,9-4 0 0,6-2 0 16,13-6 1-16,1-7 2 16,4-6-6-16,4-11 0 15,0-2 0-15,-2-12 0 16,-5-13 0-16,-6-6 0 16,-6-3 0-16,-11-7 0 0,-7-2 0 15,-10 3 0-15,-8 2 0 16,-11 9 0-16,-11 10 0 15,-10 12-14-15,-8 2-24 0,-4 10-50 16,-3 9-2-16</inkml:trace>
  <inkml:trace contextRef="#ctx0" brushRef="#br0" timeOffset="95427.3799">22577 16459 393 0,'0'0'5'16,"0"0"2"-16,0 0 1 16,0 0 1-16,0 0 0 15,-7 0 1-15,0 0 0 0,-6 4 0 16,-4 9-4-16,2 2-2 15,-7 2-1-15,2 8 0 16,-1 4-2-16,9 2 1 0,2 0 1 16,10 4 0-16,0-4 0 15,10-2 0-15,13-4 0 16,7-1 0-16,5-9 1 16,6-3-2-16,1-4 0 15,6-5 0-15,-4-3 1 0,-6-5-3 16,-1-8 0-16,-7-7 0 15,-7-4 0-15,-9-9 0 16,-11-2 0-16,-3-4 0 16,-8 1 0-16,-7-1 0 0,-9 2 0 15,-3 8 0-15,-6 6 0 16,-2 5 0-16,5 9 0 16,-1 6 0-16,2 3 0 15,5 3 0-15,4 4-6 0,8 5-5 16,1 1-11-16,11 0-38 15,4 4-28-15,8 0-4 16</inkml:trace>
  <inkml:trace contextRef="#ctx0" brushRef="#br0" timeOffset="95976.4529">23244 16419 396 0,'0'0'7'16,"0"0"3"-16,0 0 2 0,0-13 2 15,0 13-1-15,0 0 1 16,0 0 1-16,0 0 0 16,7 18-6-16,-7 3-3 15,0 8-6-15,0 5 0 16,-3 6 0-16,1 2 0 0,2-5 0 16,0 6 0-16,0-7 0 15,0-1 0-15,0-6 0 16,0-4 0-16,0-2 0 0,0-8 0 15,0-3 0 1,0-12 0-16,0 15 0 0,0-15 0 16,0 0-3-16,0 0-11 15,-7-11-20-15,2-1-53 16,7-2-3-16</inkml:trace>
  <inkml:trace contextRef="#ctx0" brushRef="#br0" timeOffset="96395.8077">23731 16489 378 0,'0'0'7'0,"0"0"4"16,0 0 1-16,0 0 2 0,10-13 2 15,-10 13-2-15,0 0 1 16,0 0 0-16,-8 5-6 15,-2 8-4-15,-2 4-2 16,-3 5-1-16,1 7-3 16,1 2 3-16,1 3-1 0,8-2 1 15,4-1 0-15,6-5 0 16,8-1 0-16,6-3-2 16,6-5 0-16,4-3 0 0,7-7 0 15,0-5 0-15,0-2 0 16,1-9 0-16,1-9 0 15,-7-10 0-15,1-4 0 16,-8-8 0-16,-13-4 0 0,-4-1 0 16,-8-2 0-16,-15 8 0 15,-13 1 0-15,-9 13 0 16,-7 8 0-16,-6 10 0 16,-5 7 0-16,2 7 0 0,7 8-4 15,10 11-40-15,16 1-45 16,9-3-2-16</inkml:trace>
  <inkml:trace contextRef="#ctx0" brushRef="#br0" timeOffset="98415.0851">16817 17423 251 0,'0'0'7'0,"0"0"5"16,0 0 5-16,0 0 2 16,0 0 1-16,0 0-1 15,0 0 1-15,0 0 3 16,0 0-8-16,0 0-3 0,8 0-3 16,12 1-2-16,9 5 0 15,14-4 1-15,22 3-1 16,11-2-1-16,24 1-1 0,17-1-1 15,20 2-2-15,17 0 0 16,22-3 0-16,18 3-1 16,21 0-1-16,18-5 1 0,23 2 0 15,12-2-1-15,18 3 0 16,10-3 1-16,12 0-1 16,1 0 2-16,6 3-1 15,-6-3 0-15,3 2 1 16,-5 0 1-16,-9 1-1 0,-3-1 1 15,-11-2-1-15,-8 3-1 16,-18-1 1-16,-12 2 0 16,-19-2-1-16,-13-2 0 15,-23 1 1-15,-15-1-1 16,-24 0 1-16,-16 0 0 16,-19 0 1-16,-17 0-3 0,-16 0 0 15,-16 0 0-15,-11 0 0 16,-15-1 0-16,-9 1 0 0,-11 0 0 15,-7 0 0-15,-2 0 0 16,-13 0 0-16,0 0 0 16,0 0 0-16,0 0 0 15,0 0 0-15,-6 0 0 16,6 0 0-16,0 0 0 0,-12 0 0 16,12 0 0-16,-12 0 0 15,12 0 0-15,-11-6 0 16,11 6 0-16,-9-7 0 0,9 7 0 15,-5-13 0-15,5 13 0 16,-5-14 0-16,3 4 0 16,-2-2 0-16,4 0 0 15,-2-17 0-15,-1 0 0 16,1-3 0-16,-1-2 0 16,3-7 0-16,0 5 0 15,-2-2 0-15,0-1 0 0,-3 2 0 16,5-3 0-16,0-2 0 15,-3-2 0-15,3-4 0 0,-2-2 0 16,0 3 0-16,2-7 0 16,2 4 0-16,-2-1 0 15,2-2 0-15,1 7 0 0,-1-4 0 16,3 6 0-16,0-1 0 16,-3 0 0-16,3 4 0 15,3-2 0-15,0 3 0 16,1 1 0-16,2 1 0 15,-2 3 0-15,1 1 0 16,1 5 0-16,-4 2 0 0,-1 3 0 16,0 4 0-16,-1 6 0 15,0-3 0-15,-2 7 0 16,-3 10 0-16,0-12 0 16,0 12 0-16,0 0 0 15,0 0 0-15,0 0 0 0,0 0 0 16,0-10 0-16,0 10 0 15,0 0 0-15,0 0 0 0,0 0 0 16,-8-3 0-16,-3 1 0 16,-2 2 0-16,-10-3 0 15,-4-1 0-15,-8 1 0 16,-10 1 0-16,-7-4 0 16,-10 4 0-16,-8-1 0 0,-12 1 0 15,-11-1 0-15,-6 1 0 16,-14-1 0-16,-9 0 0 15,-11 1 0-15,-5-1 0 16,-7 2 0-16,-1-2 0 0,-6 0 0 16,0 1 0-16,-2-1 0 15,-5-1 0-15,-1 1 0 16,-6 1 0-16,-1-1 0 16,-6 1 0-16,-4-4 0 15,-2 4 0-15,-5 0 0 0,-2-3 0 16,-3 0 0-16,0 3 0 15,-2-4 0-15,2 2 0 0,-3-1 0 16,5-2 0-16,4 2 0 16,-1-3 0-16,4 2 0 15,5 2 0-15,0-2 0 16,4 1 0-16,2 4 0 16,0 1 0-16,8-3 0 0,1 3 0 15,8 0 0-15,11 0 0 16,6 0 0-16,11 0 0 15,7 0 0-15,13-3 0 16,7 1 0-16,8 2 0 16,6-3 0-16,4 3 0 0,7 0 0 15,2 0 0-15,8 0 0 16,5 0 0-16,5 0 0 16,7 0 0-16,13 0 0 0,5 0 0 15,5 0 0-15,14 0 0 16,8 0 0-16,-13 0 0 15,13 0 0-15,0 0 0 16,0 11 0-16,0 1 0 0,2 3 0 16,1 8 0-16,5 13 0 15,-3 12 0-15,2 13 0 16,-1 14 0-16,3 17 0 16,-6 12 0-16,1 12 0 0,-4 12 0 15,0 6 0-15,-2-62 0 16,0 8-26-16,-3-4-61 15,5 9-2-15</inkml:trace>
  <inkml:trace contextRef="#ctx0" brushRef="#br0" timeOffset="107298.5557">16191 6943 206 0,'0'0'5'0,"0"0"0"15,0 0 6-15,0 0 2 16,-5-7 3-16,5 7 2 15,-8-9 3-15,8 9 0 0,-12-16-1 16,3 9-2-16,-2-5-1 16,-2-2-1-16,-4 0-3 15,-2-4-2-15,-9-1 0 16,-1-5-1-16,-8-7-2 0,-9-1 0 16,-3-2-2-16,-6-7 0 15,0 2-1-15,-4-3-2 16,1 3 1-16,1 1-2 15,10 3 0-15,1 5 1 0,8 4-1 16,3 1 0-16,5 8-1 16,8 1 1-16,1 4-1 15,9 4 0-15,-1 2 0 16,3 0-1-16,10 6 0 16,-7-2-1-16,7 2-1 15,0 0-1-15,0 0-1 0,0 0-3 16,5 5-5-16,-5-5-6 15,16 17-14-15,-2 1-38 16,-4 0-13-16</inkml:trace>
  <inkml:trace contextRef="#ctx0" brushRef="#br0" timeOffset="108359.5177">14983 9653 120 0,'0'0'7'0,"-15"-4"3"0,0-1 7 16,-8 2 2-16,2-2 4 15,-15 0 3-15,1 0 1 16,-11 3 3-16,-2 2-7 0,1-2-3 15,-7 2-5-15,3 0-3 16,-4 0-3-16,4 0-2 16,-1 2-1-16,-1 3-1 15,4 0 2-15,3-3-2 16,5 6 1-16,0-6 0 0,7 3-1 16,2 0 1-16,2-3-2 15,7 1-1-15,-1 0-1 16,4-2-1-16,2-1 0 15,4 3 0-15,2-1 0 16,0-2-1-16,12 0 0 0,-11 6-1 16,11-6-3-16,0 0-2 15,0 0-4-15,0 0-9 0,0 0-21 16,-7 9-29-16,7-9-10 16</inkml:trace>
  <inkml:trace contextRef="#ctx0" brushRef="#br0" timeOffset="123189.0471">9626 2128 267 0,'0'0'0'16,"0"0"-1"-16,0 0 0 16,0 0 0-16,5 5 1 0,5-3 0 15,5 5 1-15,7-4 1 16,8 2 2-16,10 2 2 0,14-2-1 16,8 2 0-16,18 1 0 15,12 2 1-15,18-2-2 16,7-1-1-16,19 1-1 15,13-1-1-15,10-2 1 16,13-5-1-16,12 0 0 0,7 0-1 16,13 0 1-16,12-3 0 15,5-2 0-15,1 1 1 16,1-1-1-16,3 5 2 16,-6-3 0-16,-7 3-1 15,-4 0 0-15,-8 0 1 0,-12 3-1 16,-10 5-1-16,-11-2 1 15,-8 2 0-15,-13 2 0 16,-11 2-1-16,-19-2-1 0,-17 4 0 16,-16-3-3-16,-11-2-1 15,-27-1 0-15,-7 5-1 16,-28-8-2-16,-11-5 1 0,-32 15 0 16,-22-13-2-16,-21 5 2 15,-22-2-1-15,-23 3 2 16,-18-1-1-16,-24-5 2 15,-13 3 1-15,-13-2 2 16,-9-3 1-16,-11 0 2 0,-9 0 1 16,-7 0 1-16,1-3 2 15,-8-2 0-15,2 0 2 16,1-2-1-16,-1 5 2 0,3-3 2 16,6 2 0-16,2 3-1 15,9 0-1-15,8 3 1 16,10-1-1-16,14 6-3 15,10-4 2-15,20 1-2 16,16 3 0-16,21-4-1 0,24-1 0 16,18 2-1-16,16-5-1 15,20 3 0-15,14-3-2 16,18 0 0-16,18 4-1 0,17-4 0 16,14 0-1-16,20 0 1 15,16 0 0-15,25 0 1 16,19-7 0-16,23-1-1 15,14-4 0-15,21-2 1 16,11-1-1-16,19-2-2 0,12-1 0 16,4 2 1-16,8 2-1 15,0-1 0-15,0 3 0 16,-1 0 0-16,-7 5 1 0,-3-4 1 16,-5 7-1-16,-1-4 1 15,-10 1 0-15,-5 1 0 16,-13-2 0-16,-10 7-1 15,-7-2 0-15,-20 3 0 16,-17 0 0-16,-25 0 0 0,-21 0-1 16,-23 4 1-16,-19 2 2 15,-21-1 1-15,-20-1 0 16,-13-4 1-16,-20 14 0 0,-13-7 1 16,-6-2 0-16,-14 3-1 15,-2-1-1-15,-9 2 1 16,-3 1-2-16,-3 0-3 15,-7 0-11-15,0-5-37 0,-2 7-24 16,-4-4-6-16</inkml:trace>
  <inkml:trace contextRef="#ctx0" brushRef="#br0" timeOffset="127975.4988">10071 4818 440 0,'0'0'2'0,"0"0"2"15,0 0 0-15,0 0 0 16,0 0 0-16,0 0 1 0,0 0-1 16,-3 15 2-16,3 5-3 15,5 9 0-15,2 11-1 0,6 5 1 16,2 12 0-16,5 2 1 15,0 0-1-15,5 1-1 16,-6-3 2-16,4-5-2 16,-3-5-1-16,-3-8-3 0,-6-6-7 15,-3-9-16-15,3 1-51 16,-11-25-10-16</inkml:trace>
  <inkml:trace contextRef="#ctx0" brushRef="#br0" timeOffset="128173.4066">10364 4671 395 0,'0'0'0'0,"0"0"1"15,5 8 1-15,0 9 3 16,1 11 1-16,8 7-1 0,-2 10 1 16,6 4 0-16,2 11 1 15,2-4-2-15,-2 7-1 16,5-7-7-16,-8-8-10 15,3-5-16-15,-5 0-39 0,-6-11-12 16</inkml:trace>
  <inkml:trace contextRef="#ctx0" brushRef="#br0" timeOffset="128329.6442">10320 5196 395 0,'0'0'4'0,"0"0"2"15,0 0 0-15,-8-7 0 16,8 7 0-16,0-12 0 15,2 2 0-15,11-2 0 16,6-1-7-16,4-4-10 16,9-4-19-16,8 8-48 0,3-10-2 15</inkml:trace>
  <inkml:trace contextRef="#ctx0" brushRef="#br0" timeOffset="128639.1377">10732 4932 340 0,'0'0'2'0,"-10"5"4"16,10-5 1-16,-17 15 0 16,4 0 2-16,1 2 0 0,4-1 2 15,-2 10-1-15,8-3-1 16,2-1-3-16,12-1-2 16,8-4 1-16,8-11-1 0,4-3-1 15,3-3 1-15,2-8-1 16,0-4 0-16,-2-6 1 15,-10-4-1-15,-5-2 1 16,-8-2-1-16,-10-1-1 16,-6 3 1-16,-11 1-1 0,-5 6-1 15,-5 4-1-15,-10 9 0 16,3 4-4-16,5 4-5 16,-1 12-9-16,11-2-28 15,9 4-35-15,8-3-3 0</inkml:trace>
  <inkml:trace contextRef="#ctx0" brushRef="#br0" timeOffset="129172.3369">11040 4860 381 0,'0'0'5'0,"0"0"0"16,0 0 0-16,0 0 1 16,0 7 0-16,0 3 0 15,0 0 0-15,0 7 0 16,0-1-3-16,3 4-1 15,5-3-1-15,-1 2 0 16,5-1 0-16,1-4 0 0,-2-4 0 16,-3-2 1-16,3-2 0 15,-11-6 0-15,9 0 1 0,-9-6 0 16,0-9-1-16,0 0 1 16,0-7-1-16,0-3 0 15,0-2-1-15,0-3-1 0,0 8 0 16,0 0 0-16,0 2-1 15,5 10 0-15,-5 10 0 16,12-9 0-16,1 9 0 16,-1 7 0-16,1-2 0 15,2 4 1-15,3 2 0 0,-4 1 0 16,4-5 0-16,-6 3 0 16,-2-5 1-16,0-3 0 15,-10-2 0-15,15-2 1 16,-10-6-1-16,-2-4 0 15,-1-7 0-15,3-1-1 16,-3-5 0-16,3-3-1 0,0 4 0 16,0 5-1-16,-3-1-1 15,6 2 1-15,-4 10 1 16,-4 8-1-16,18 0 1 0,-6 5 0 16,1 5 1-16,0 7 1 15,1 1 0-15,4 1-1 0,-3 1-3 16,2-3-8-16,-2-1-15 15,-7-14-47-15,7 9-7 16</inkml:trace>
  <inkml:trace contextRef="#ctx0" brushRef="#br0" timeOffset="129343.1982">11622 4578 369 0,'0'0'1'0,"0"0"2"0,0 0 2 15,0 7 2-15,0 0-2 16,2 3 1-16,-1 4 1 16,6 0-1-16,0 1-6 0,0-8-16 15,-2 3-58-15,9-1-2 16</inkml:trace>
  <inkml:trace contextRef="#ctx0" brushRef="#br0" timeOffset="130038.0952">11798 4463 365 0,'0'0'0'0,"0"0"3"0,0 0 0 16,0 8 1-16,0 2 1 15,0 2 0-15,0 1 0 16,5 2-1-16,3 2 0 16,0 0-1-16,-1-5-1 0,0 1-1 15,4-6 0-15,-2-4 1 16,1-3-1-16,0-5 1 15,0-5-1-15,0-7 1 16,0 0-1-16,2-3 0 16,0-3-1-16,-2 6 0 15,-2 2-1-15,-3 5-1 0,-5 10 1 16,7-10 0-16,-7 10 0 16,6 8 0-16,-4 1 0 0,3 2 1 15,2-2 0-15,11 0 1 16,4-8 0-16,8-1 0 15,10-7 1-15,9-11 1 16,6-4 0-16,5-7 0 0,2-6 0 16,-6-5 0-16,-2 1 1 15,-15 2 0-15,-7-1-1 16,-11 11 0-16,-17 6-1 16,-6 7 0-16,-18 11-1 15,-10 3 0-15,-5 14 0 0,-2-2-2 16,0 6-1-16,5 1 1 15,5 1-1-15,9 1 1 16,8-3 0-16,10 0 0 16,10-1 0-16,12-2 1 15,8 2 0-15,6 1-2 0,5 1 2 16,2 1 0-16,3 5 0 16,2 2 0-16,-4 5 0 0,-7 6 0 15,-1 1 0-15,-11 8 2 16,-6 4-2-16,-14 1 2 15,-5 1-1-15,-17-2 1 16,-13-5 0-16,-8-3 0 16,-11-11 2-16,-11-10-1 0,-2-13 4 15,-6-9 1-15,7-9-1 16,7-16 1-16,8-17-1 16,21-17-2-16,18-14-1 0,18-13-3 15,23-6-3-15,21 0-6 16,7 1-11-16,15 12-64 15,0 9-4-15</inkml:trace>
  <inkml:trace contextRef="#ctx0" brushRef="#br0" timeOffset="130405.2884">12634 3596 458 0,'0'0'1'15,"0"0"-1"-15,-6 13 2 16,-6 12 1-16,-13 25 2 16,-12 19 0-16,-18 20 2 15,-12 22 0-15,-20 21 0 16,-19 21 1-16,-15 6-2 15,-8 2-4-15,-4-5-2 0,-7-10 0 16,0 0 0-16,-1-11 0 16,10-12 0-16,1-12 0 15,12-9 0-15,10-5 0 16,16-16 0-16,18-9 0 0,14-13 0 16,15-14 0-16,13-7 0 15,17-16 0-15,15-22-6 16,0-13-65-16,10-6-19 0</inkml:trace>
  <inkml:trace contextRef="#ctx0" brushRef="#br0" timeOffset="130804.3252">10542 4169 422 0,'0'0'3'0,"-6"-10"2"0,6 10 1 16,-20-10 0-16,7 7 1 16,1 6-1-16,0 11 2 0,1 10 1 15,11 20-2-15,13 18 0 16,24 15 0-16,28 9 1 16,22 6-1-16,26 2-4 0,32 0-3 15,17-6 0-15,9-10 0 16,8-13 0-16,-5-6 0 15,-15-10 0-15,-12-1 0 0,-25-9 0 16,-20-5 0-16,-23-1 0 16,-16-5 0-16,-18-9 0 15,-13-2 0-15,-15-4 0 0,-2-2 0 16,-15-11 0-16,12 6 0 16,-12-6 0-16,0 0 0 15,0 0 0-15,-12 0 0 16,12 0 0-16,-20-3 0 15,20 3 0-15,-20-17 0 16,-2 5-75-16,22-5-19 0</inkml:trace>
  <inkml:trace contextRef="#ctx0" brushRef="#br1" timeOffset="579117.0511">16836 9703 181 0,'0'0'7'0,"0"0"3"16,0 0 4-16,0 0 4 15,0 8 2-15,0-8 2 16,0 0 1-16,0 0 0 0,0 0-4 15,0 0-5-15,0 0-3 16,0 0-1-16,0 0-5 16,0 0-2-16,0 0 0 0,0 10 0 15,0-10-2-15,14 0 2 16,-6 2 0-16,6-2 0 16,4 0 2-16,2 0-1 15,4 0 1-15,8 0 0 16,-2 0-1-16,8 0 0 0,-3 0 0 15,7 0-2-15,1-2 1 16,1 2-1-16,4 0-1 16,-4 0 0-16,8 0 1 15,-3 0-1-15,6 0-1 16,3 0 1-16,-1 0 0 16,7 0-1-16,-2 2 1 0,0-2 0 15,3 3-1-15,0-1 1 16,0-2 0-16,-3 3-1 15,0-1 0-15,3 0 1 0,-6 1 0 16,1-3-1-16,-2 0 1 16,1 2 0-16,-6-2-1 15,5 0 1-15,-5 0 0 0,-3 0 0 16,0 0-1-16,-3 0 1 16,-1 0-1-16,4 0 1 15,-2-2-1-15,-1 2 0 16,0 0 0-16,-2 0 0 0,0 0 1 15,-1 0-1-15,-4 2 0 16,3 1 0-16,-6-1 1 16,0-2-1-16,-1 2 0 15,3 1 0-15,0-3 1 16,-2 0-1-16,-1 3 0 16,4-3 1-16,-3 2-1 0,-4-2 0 15,3 0 1-15,-2 2-1 16,2-2 0-16,-4 0 0 15,3 3 1-15,-3-3-1 0,1 0 0 16,-9 0 0-16,6 0 0 16,-8 2 1-16,1-2-1 15,-1 0 0-15,-1 0 0 0,-2 3 0 16,1-3 0-16,3 3 0 16,-3-3 1-16,9 1-1 15,-4-1 1-15,2 3-1 16,1-3 1-16,2 0-1 0,-1 0 1 15,1 0-1-15,-2 0 0 16,-2 0 0-16,3 0 0 16,-1 0 1-16,-2 0-1 15,1 0 0-15,0 0 1 16,1-3-1-16,-1 3 0 0,1-1 1 16,2-2-1-16,-3 3 1 15,0 0-1-15,3 0 0 16,-4-3 1-16,4 3-1 15,-2-2 1-15,-3 2 0 0,0-3 0 16,-5 3 1-16,0-2-1 16,-7 2 1-16,-4-2 1 15,-9 2-1-15,16 0 0 0,-16 0 0 16,0 0-1-16,0 0 1 16,0 0-1-16,0 0 0 15,0 0 0-15,0 0-1 0,0 0 1 16,0 0 0-16,0 0-1 15,0 0 0-15,0 0 0 16,0 0 0-16,0 0-1 16,0 0-1-16,0 0-2 15,0 0-2-15,0 0-6 16,0 0-12-16,0 0-43 0,0 0-16 16</inkml:trace>
  <inkml:trace contextRef="#ctx0" brushRef="#br1" timeOffset="580773.3854">16906 9743 223 0,'0'0'8'0,"0"0"3"15,0 0 4-15,-4-10 0 0,4 10 1 16,0 0 0-16,0 0-2 16,0 0 1-16,0 0-6 15,0 0-4-15,13-5-3 16,1 5 0-16,6 0 0 0,8-2 1 15,7 2 2-15,6-3 0 16,10 3 1-16,1 0 0 16,8 0 2-16,4-2-2 15,8-1 0-15,5 0-1 16,2 3 0-16,4-1-1 16,-1-2 0-16,5 3-1 15,-1 0 0-15,1 0-1 0,-2 0 0 16,2 0 0-16,-4-3-1 15,-2 3 1-15,1-2-1 0,-4 2 0 16,-4 0-1-16,-2-3 1 16,-4 3-1-16,-4 0 1 15,-4 5-1-15,0-2 0 0,-7 0 1 16,5-3 1-16,-2 0-2 16,2 0 0-16,0 0 1 15,-8 0 0-15,4 0-1 16,-4 0 1-16,-5 0-1 0,2 0 0 15,-2 0 0-15,-1 0 0 16,1 0 0-16,-3 0 1 16,2 0-1-16,2 0 0 15,1 1 1-15,-2-1-1 16,-2 0 0-16,3 0 0 16,-9 0 0-16,5 0 0 15,-4 0 0-15,-5 0 1 0,1 3-1 16,-4-3 0-16,0 3 0 15,0-3 0-15,0 2 0 0,-5-2 0 16,5 0 0-16,-6 0 0 16,5 0 0-16,-1 0 1 0,2 0-1 15,-5 0 0-15,2 0 0 16,1 0 0-16,-3 0 0 16,0 3 1-16,-4-3-1 15,-3 0 0-15,0 2 1 16,4-2 0-16,-5 0 0 15,0 0 1-15,4 0-1 0,-4 3 1 16,3-3 1-16,-3 0 0 16,2 0-1-16,2 0 1 15,-3 0-1-15,-1 0 1 16,0 0-1-16,-2 0 0 16,3 2 1-16,-4-2-1 0,1 0 0 15,0 0 0-15,-3 0 1 16,1 0-1-16,0-2 0 15,-3 2 0-15,-3 0 0 0,2-3-1 16,-9 3 1-16,13 0-1 16,-13 0-1-16,0 0 1 0,8 0-1 15,-8 0 0-15,0 0 0 16,0 0 0-16,0 0 0 16,0 0 0-16,0 0 0 15,0 0 0-15,0 0 1 16,0 0-1-16,0 0 0 0,0 0 0 15,0 0 0-15,0 0 0 16,9 0 0-16,-9 0 0 16,0 0 1-16,8 0-1 15,-8 0 0-15,0 0 1 16,10 0-1-16,-10 0 0 16,10 0 1-16,-10 0-1 0,10-2 1 15,-10 2-1-15,10 0 1 16,-10 0-1-16,12-3 1 15,-12 3-1-15,13 0 0 0,-13 0 1 16,14-2-1-16,-5-1 1 16,-9 3-1-16,16-3 1 15,-16 3-1-15,13-1 2 0,-13 1-2 16,0 0 0-16,8-3-2 16,-8 3-3-16,0 0-5 15,0 0-14-15,-5 3-46 0,-6-2-17 16</inkml:trace>
  <inkml:trace contextRef="#ctx0" brushRef="#br1" timeOffset="583084.1775">16896 9750 254 0,'0'0'5'16,"0"0"4"-16,0-10 2 15,0 10 2-15,0 0 2 16,0-12 4-16,0 12-1 0,0-14 3 15,0 14-3-15,3-18-4 16,-3 7-1-16,3-4-2 16,-1 3-1-16,0-2-3 15,4-4-1-15,-3-1 0 0,-1 2-2 16,3-7 0-16,-1 5 0 16,4-3-1-16,-3-3-1 15,3 0 1-15,-1-2-1 16,1 0 0-16,2-3-1 0,-3 3 1 15,3-5 0-15,0 2-1 16,0 0 1-16,2 0 0 16,1 3 0-16,-1 1 1 15,-2 0-1-15,0-1 0 16,3 0-1-16,-5 3 1 16,1-2 0-16,2-1-1 0,-1 2-1 15,4-1 1-15,-4-6 0 16,3 3 0-16,0-1-1 15,3 0 1-15,-1 1 0 0,-1 2-1 16,2-3 1-16,2 3 0 16,-6 4-1-16,2-1 0 15,-1-1 1-15,-1 2-1 0,1 2 0 16,-1-4 1-16,1 0 0 16,-1 1 1-16,-1-2-2 15,6-1 0-15,-1 3 0 16,0-3 0-16,1-2 0 15,-2 5 0-15,3 0 0 0,-4 1 0 16,-2 1 0-16,1-1 0 16,-1 4 0-16,1-1 0 15,-1-3 0-15,0 3 0 16,1 1 0-16,8-3 0 16,-2 5 0-16,4-6-2 0,-1 3 1 15,5-1 0-15,3 2 1 16,3-1-1-16,-1-1 0 15,3 3 1-15,-3-2-1 0,3 0 0 16,-2 1 1-16,3 1-1 16,-2 1-1-16,-4 2 0 15,0 0 1-15,0 0 0 0,0 3-1 16,0-3 1-16,-3 5 0 16,-3 0 0-16,5-2 1 15,3-1 0-15,-2 4 0 16,4-2 1-16,1 2-1 15,6-2 1-15,-2 4-1 0,1-3 0 16,0 5 0-16,-3-2 0 16,3 2 0-16,-6 0 0 15,4 2 0-15,-6 2 0 16,6-2 0-16,-1 3 1 16,4 0-1-16,2 0 0 0,-1 0 0 15,3 0 0-15,0 0 0 16,2 0 0-16,0 0 0 0,-2 0 0 15,-5 4 0-15,-1-1 0 16,4 0 0-16,-3 2 0 16,-6 0 0-16,3-1-1 15,-1 1 1-15,1 3 0 0,3-1 0 16,-3 1 0-16,3-1 0 16,0 3 0-16,-3-2 0 15,3 1 0-15,0 4 0 16,-1-1 0-16,0 4 2 15,4 3-1 1,-3-2 0-16,-3 2 0 16,3-1 1-16,-3 2 0 15,0 3-1-15,3-4 1 0,-5-2-2 16,-5 3 1-16,3-2 0 16,1 1 0-16,1-1-1 15,-3 2 1-15,0-1-1 16,-2-1 2-16,0-1-2 15,-2-2 0-15,-3 2 0 0,-4-2 0 16,0 0 0-16,-1 0 0 16,-1 3 0-16,1-1 0 0,-2 3 0 15,-1-1 0-15,3 1 0 16,-4 2 0-16,8-2 0 16,-9 3 0-16,4-1 0 15,-1 3 0-15,2 0 0 0,-5-1 0 16,3 3 0-16,1-3 0 15,-1 2 0-15,-4 1 0 16,-1-2 0-16,4 0 0 16,-5-3 0-16,3 3 0 15,-2 0 0-15,-1-1 0 16,0 4 0-16,1-3 0 0,-3 2 0 16,1 2 0-16,-4 1 0 15,2 0 0-15,-1 2 0 16,0-2 0-16,-3-3 0 15,2 3 0-15,-2 2 0 0,-3-5 0 16,3 1 0-16,-2 3 0 16,0-5 0-16,-1 4 0 15,1-3-2-15,-1 2 1 0,0-7 1 16,-2 6 0-16,5-3 0 16,-5 2 0-16,3-3 0 15,-1 2-1-15,0 1 1 0,1-3 0 16,3 2 0-16,-6-2 0 15,4-4 0-15,-4 2 0 16,5-2 0-16,-5-5 0 16,3 0 0-16,-3-3 0 15,2 0 0-15,-2-4 0 16,0-8 0-16,2 10 0 0,-2-10 1 16,0 0-1-16,0 0 1 15,0 9 1-15,0-9-2 16,0 0 0-16,0 0 0 0,0 0 0 15,0 0 0-15,0 0 0 16,0 0 0-16,0 0 0 16,0 0 0-16,0 0 0 0,0 0 0 15,0 0 0-15,0 0 0 16,0 0 0-16,0 0 0 16,0 0 0-16,0 0 0 15,0 0 0-15,0 0 0 0,0 0 0 16,0 0 0-16,0 0 0 15,0 0 0-15,0 0 0 16,0 0-11-16,0 0-8 16,0 0-23-16,0 0-44 15,0 0-1-15</inkml:trace>
  <inkml:trace contextRef="#ctx0" brushRef="#br1" timeOffset="584915.659">16994 9610 46 0,'0'0'3'0,"0"0"0"15,-10 0 2-15,10 0 0 16,0 0 1-16,0 12 2 0,0-12 4 16,15 12 6-16,20-2-1 15,10-3 1-15,21-5 2 16,29 3-1-16,27-2 2 0,20-3-2 15,19 0-4-15,13-8-1 16,8 1-4-16,4 0 1 16,-2-1-1-16,-5-1-2 15,-10 1-1-15,-5 1-1 16,-7 2-1-16,-6 0-1 16,-4 0-1-16,-5 5-3 0,-3 0-5 15,-10 1-7-15,-7 5-18 16,-10 5-14-16,-7-2-6 15,-22 1-4-15</inkml:trace>
  <inkml:trace contextRef="#ctx0" brushRef="#br1" timeOffset="585645.8473">17154 9715 194 0,'0'0'0'0,"0"0"0"0,19 0 1 15,8 0 1-15,13 0 4 16,30 0 2-16,22 0 3 0,30 0 2 16,21 3 3-16,32-3-2 15,13 3 0-15,16-3-1 16,13 2-3-16,-13 1-2 0,-5-1-2 16,-5-2 0-16,-8 0 0 15,-17 0-1-15,-10-5-1 16,-17 0 0-16,-10 1 0 15,-13-2 0-15,-10 4-2 16,-25-3 0-16,-12 1-1 0,-19 3-1 16,-10 1 1-16,-19-2-1 15,-11 2-1-15,-13 0 0 16,0 0-1-16,0 0-1 16,0 0-4-16,-8 2-8 15,-2 5-32-15,-5-2-23 0,-2 5-3 16</inkml:trace>
  <inkml:trace contextRef="#ctx0" brushRef="#br1" timeOffset="595110.7576">20015 8700 379 0,'0'0'5'0,"0"0"2"0,0 0 3 16,0 0 2-16,0 0 0 15,0 0 1-15,0 0 1 16,0 0 1-16,0 0-4 16,0 0-4-16,0 0-2 15,0 0-2-15,0 0-4 0,0 0-15 16,-3 15-63-16,3-15-5 16</inkml:trace>
  <inkml:trace contextRef="#ctx0" brushRef="#br1" timeOffset="597547.941">16883 9587 164 0,'0'0'8'15,"0"0"4"-15,0 0 4 0,0 0 3 16,4 3 2-16,-4-3 4 15,0 0 0-15,0 0 3 16,0 0-5-16,0 0-3 16,0 0-1-16,0 0-2 0,0 0-4 15,0 0-1-15,0 0-3 16,0 0 0-16,3-6-3 16,-3 6-1-16,0-20-1 15,0 8 0-15,0-5-1 16,0 0 0-16,2-6 0 0,-2 0 1 15,3-1-1-15,-2-3 0 16,2 0 0-16,0 1 0 16,1-3 0-16,0 2-1 15,1 0 0-15,0-1 0 16,-1-1 0-16,1-1-1 0,2 3 1 16,4-4 0-16,-4 2-1 15,5 3 0-15,-1-8 0 16,1 7 0-16,1 0 0 0,1 0-1 15,2-3 0-15,-2 0 0 16,2 3 1-16,1 1-1 16,-2-3 0-16,-2 2 0 0,4-2 0 15,-4 1 0-15,6 1 0 16,-2 0-1-16,1 0 1 16,-4-1 0-16,6-1 1 15,1 1 0-15,-5 1-1 16,2 0 1-16,1 0 0 15,2 2-1-15,1-5 2 0,0 3-2 16,2 0 0-16,0-3-2 16,-2 4 1-16,3 2 1 15,-3-3-1-15,1 6 1 0,-1-7-1 16,3 4 1-16,-1 1-1 16,0 3 1-16,5-7-1 15,1 4 1-15,-1-2-1 0,3 3 0 16,1 0 1-16,-3 2-1 15,0-3 0-15,0 3 1 16,-3 6-1-16,0-3 0 16,1 5 0-16,-1-4 0 0,3 6-1 15,2-2 1-15,5 0-1 16,3-1 1-16,8 4-1 16,-5-2 1-16,8 2 0 15,-1 1 1-15,-1 1 0 16,-1-2 0-16,2 3 0 15,-1 3 0-15,-4 1 0 0,2-1 0 16,-2 3 0-16,2-3 0 16,1 3 1-16,4-1-1 15,-3 1 0-15,-1 0 0 0,1 0 0 16,-1 0 0-16,1 1-1 16,-2 5 1-16,-1-1 0 15,-2 5 0-15,4 0 0 16,-4 0 0-16,6 2 0 0,1 0 1 15,-1 3 0-15,5 0 1 16,-2 0-1-16,0 0 1 16,3 5 0-16,-4-3-1 0,2 0 0 15,-5 5 0-15,2-2-1 16,-1 3 1-16,-3 4 0 16,-3-5-1-16,4 8 1 15,-3 0 0-15,-1 5 0 16,2-1-1-16,-2 3 1 0,0 3 0 15,-1-2 0-15,-1 6-1 16,-2 0 0-16,-5 4 0 16,0-4 0-16,-5 1 0 15,2-1-1-15,-5 1 1 0,-2-3 0 16,-4-6 1-16,3 2 0 16,-7-6-1-16,2-5 1 15,-3 0 0-15,-4-6-1 0,-1-1-1 16,-4-3-5-16,-2-7-13 15,-5-10-62-15,7 7-4 16</inkml:trace>
  <inkml:trace contextRef="#ctx0" brushRef="#br1" timeOffset="598594.3759">16037 9500 203 0,'0'0'6'0,"0"0"1"16,0-11 5-16,0 11 2 0,0-12 2 15,0 12 3-15,0-12 1 16,0 4 1-16,0 8-1 16,0-17-3-16,0 17 0 0,0-12-3 15,0 12 0-15,0-12-4 16,0 12 0-16,0 0-3 16,0-10-1-16,0 10-1 15,0 0-3-15,0 0-1 0,0 0 0 16,0 0-1-16,0 0 0 15,0 0 1-15,0 0-1 16,0 0 0-16,0 0-1 16,0 0-3-16,0 0-11 0,0 0-15 15,0 0-47-15,6-3-1 16</inkml:trace>
  <inkml:trace contextRef="#ctx0" brushRef="#br1" timeOffset="600215.7828">16159 9423 110 0,'0'0'6'0,"0"0"5"0,0 0 3 16,0 0 9-16,0 0 2 15,0 0 5-15,0 0 0 16,0 0 2-16,-2-7-3 16,2-3-3-16,0-5-4 0,4-3-4 15,1-2-2-15,-2-7-3 16,1 0-1-16,1-5-2 16,3-7-1-16,-3 0-2 15,5-10 0-15,-1 3-1 0,2-4-1 16,4 0-1-16,0-1 0 15,-1-2-1-15,7 2-1 16,-1-2 0-16,1 3-1 16,2 2 1-16,-3 0 1 15,2 1-2-15,0 0 1 0,1 2-1 16,0-2 1-16,-1 3-1 16,0-1 0-16,3 0-2 15,0 1 1-15,-2 0-1 0,3 1 0 16,-1-1 1-16,-2 6-1 15,2 2 0-15,-2-2 0 16,3 1 0-16,-1-2-1 16,7 1 0-16,-2-4 1 0,8 1 0 15,-3-5 0-15,4 5 0 16,3-5 1-16,-1 5 0 16,-2-4 1-16,2 3 1 15,1 3-1-15,-4-2 0 0,0 2 1 16,3 3-1-16,-4-2-1 15,2 3 1-15,1 3-1 16,6-1 0-16,0-1 0 16,4 2 0-16,4 3 0 15,1-6 1-15,5 3 0 0,0 1-1 16,-1-1 1-16,1 6 0 16,-2 1-1-16,2 4 1 15,4 1 0-15,3 4 0 0,-1-2 0 16,4 3 0-16,3-2 0 15,-2 5-1-15,0-4 1 16,0 2 0-16,-4 3 0 16,-5 2-1-16,-7-1 1 15,-9 5-1-15,-5 0 0 0,-4 0 0 16,-12 3 0-16,-3 2 0 16,-4 0-1-16,-6 0 1 15,-2 0 0-15,-10 0 0 16,10 2 0-16,-10-2-1 0,0 0 1 15,3 13 0-15,-3-13-1 16,0 12-1-16,2-3-4 16,-4-1-10-16,-3 4-31 0,-3 4-37 15,-9 1-1-15</inkml:trace>
  <inkml:trace contextRef="#ctx0" brushRef="#br1" timeOffset="601464.538">14939 9574 278 0,'0'0'7'0,"0"0"3"16,0 0 3-16,-4-10 4 0,4 10 0 15,-5-15 2-15,3 6 3 16,0-6-1-16,-1-3-5 15,3-1-4-15,0-1-1 16,0-5-2-16,0-2-2 0,0-4 0 16,0-1-2-16,5-2 1 15,0-6-1-15,3 1 0 16,-1-6 0-16,0-2 0 16,1-2-1-16,2 1 1 15,2-3-2-15,-2 0-1 0,3 3-2 16,-2-2 0-16,3 3 0 15,-2-3 0-15,-2 3 0 16,4-2 0-16,-1 2 0 16,4-3 0-16,-2 0 0 0,3 1 0 15,2-3 0-15,0 3 0 16,2-1 0-16,-2 3 0 16,2 2 0-16,-2 1 0 15,-2-3 0-15,1 4 0 0,-2-1 0 16,7 2 0-1,-8-3 0-15,7 1 0 0,0-1 0 16,-1-2 0-16,7 0 0 16,-1-3 0-16,4 6 0 0,0-8 0 15,6 6 0-15,4-2 0 16,0 3 0-16,3-2 0 16,2 5 0-16,1-1 0 15,-4 4 0-15,3 2 0 0,-2 2 0 16,-2 3 0-16,-4 4 0 15,2 4 0-15,-9-1 0 16,-2 3 0-16,-4 7 0 16,-5-3 0-16,-1 4 0 0,-6 2 0 15,-7-1 0-15,2 4 0 16,-9 9 0-16,9-16 0 16,-9 16 0-16,5-9 0 15,-5 9 0-15,0 0 0 0,0 0 0 16,0 0 0-16,0 0 0 15,0 0 0-15,0 0 0 16,0 0 0-16,0 0-3 16,0 0-14-16,0 0-13 15,0 7-57-15,0-7-1 0</inkml:trace>
  <inkml:trace contextRef="#ctx0" brushRef="#br1" timeOffset="602496.5832">15394 6391 232 0,'0'0'6'0,"0"0"1"15,0 0 5-15,0 0 2 16,0-7 2-16,0 7 1 0,0 0 1 16,0 0 0-16,-9-10-5 15,9 10-3-15,-7 0-3 16,-2 2-2-16,-4 6-2 16,-4 7-2-16,-8 2-1 15,-3 8 1-15,-6 4 0 0,-6 11 1 16,-8 4 0-16,1 6 0 15,-7 7 1-15,-3 0 0 16,-3 10 1-16,0 2 0 16,0 5-1-16,-4 4 2 0,-1 2-1 15,1 5 1-15,-2 7-2 16,2 2 0-16,-2 5 0 16,3 1 0-16,-2 6 2 15,-4 5 0-15,1 3 0 16,-1 7 1-16,0-1-1 15,2 6 0-15,1-2 1 0,4-1-2 16,8-4-1-16,6-3-1 16,11-1-1-16,5-11-1 15,12-8 0-15,8-7-5 0,6-9-11 16,6-15-36-16,8-4-29 16,2-13-3-16</inkml:trace>
  <inkml:trace contextRef="#ctx0" brushRef="#br1" timeOffset="602682.5818">13660 9448 205 0,'0'0'2'0,"0"0"0"0,0 0 0 16,-10 12-1-16,10-12 1 15,0 15-10-15,0-2-43 16,0-13-4-16</inkml:trace>
  <inkml:trace contextRef="#ctx0" brushRef="#br1" timeOffset="603318.0714">14834 6527 85 0,'0'0'4'16,"-10"5"3"-16,-1 5 5 15,-5 12 3-15,-9 16 4 16,-3 13 2-16,-14 19 2 0,-8 29 3 16,-12 28-3-16,-7 16-2 15,-4 23-4-15,-3 11-1 0,0 5-2 16,5 7-2-16,6-1 0 16,3-5-4-16,9-7 0 15,9-8 0-15,1-7 0 16,6-4-2-16,0-3-2 0,5-9-1 15,2-4 0-15,5-6-9 16,5-12-16-16,3-16-46 16,15-6-6-16</inkml:trace>
  <inkml:trace contextRef="#ctx0" brushRef="#br1" timeOffset="603481.7885">13815 9694 304 0,'0'0'2'0,"-6"9"0"0,1 2-1 15,5-11 0-15,-10 17-11 16,6-1-43-16,4-6-12 0</inkml:trace>
  <inkml:trace contextRef="#ctx0" brushRef="#br1" timeOffset="605868.9953">14985 8065 511 0,'10'3'0'16,"10"7"0"-16,10-3 0 0,2 6 0 15,5 1 0-15,6 2 0 16,-3-2 0-16,2 4 0 0,-13-6 0 15,-8-5 0-15,-6-1 0 16,-15-6 0-16,10 4 0 16,-10-4 0-16,0 0 0 15,-8 0 0-15,-9-2 0 16,2 0 0-16,-10-8 0 0,-5-15-68 16,-4 15-24-16</inkml:trace>
  <inkml:trace contextRef="#ctx0" brushRef="#br1" timeOffset="606469.2917">14272 6138 192 0,'0'0'2'15,"-10"0"1"-15,-2 7 2 16,-9 4 2-16,-6 7 0 0,-8 3 5 16,-11 12 0-16,-14 6 2 15,-10 15 0-15,-4 9 1 16,-9 15 1-16,-9 17-2 0,-9 13 1 16,-7 15-1-1,-5 16-2-15,5 11-1 0,-6 11-4 16,7 12-1-16,7 1 1 15,14 2-1-15,18 3-3 16,17-4 0-16,18-1-1 16,13-10-1-16,17-2-8 0,11-5-26 15,10-11-38-15,6-11-6 16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1-04-04T07:35:07.090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F0"/>
    </inkml:brush>
    <inkml:brush xml:id="br2">
      <inkml:brushProperty name="width" value="0.05292" units="cm"/>
      <inkml:brushProperty name="height" value="0.05292" units="cm"/>
      <inkml:brushProperty name="color" value="#0070C0"/>
    </inkml:brush>
    <inkml:brush xml:id="br3">
      <inkml:brushProperty name="width" value="0.05292" units="cm"/>
      <inkml:brushProperty name="height" value="0.05292" units="cm"/>
      <inkml:brushProperty name="color" value="#FFC000"/>
    </inkml:brush>
  </inkml:definitions>
  <inkml:trace contextRef="#ctx0" brushRef="#br0">1194 3024 252 0,'0'0'4'0,"0"0"2"0,0 0-2 16,0 0-2-16,0 0-2 15,0 0-2-15,0 0 0 16,0 0 1-16,0 0-4 0,5 0 2 16,7 2 2-16,5 2 3 15,4-2 5-15,13 3 2 16,11-3 3-16,9 3 1 15,13 1-2-15,6-4 0 0,11 1 0 16,8 1-2 0,17-4 0-16,4 3-1 0,11-3 1 15,10-3-1-15,10-1-1 16,10-1 0-16,10-6 0 16,5 2-1-16,6-1 0 15,4-4-2-15,0 0 0 16,5 2-1-16,2-3 0 0,3 3-1 15,-1 2 0-15,-1-3-1 16,-3 0 2-16,3 6-1 0,-4-5 0 16,-9 4 0-16,0 1 0 15,-11-3 1-15,-2 3-1 16,-10-3 0-16,-7 3-2 0,-17 0 1 16,-13 1-1-16,-4 4 1 15,-23-1-1-15,-15 3 0 16,-17-1 0-16,-16 1 1 15,-7 0-1-15,-14 0 2 0,-4 1-1 16,-14-1 2-16,0 0 1 16,0 0-1-16,0 0 1 15,0 0-3-15,0 0-2 16,0 0-5-16,-10 0-4 16,1 3-7-16,-12-3-8 15,0 0-14-15,-8 2-25 0,1 1-17 16</inkml:trace>
  <inkml:trace contextRef="#ctx0" brushRef="#br0" timeOffset="8017.9064">9218 2989 127 0,'0'0'8'0,"0"0"0"0,0 0-1 16,0 0 2-16,0 0 5 16,0 0 5-16,7 3 2 0,16 5 1 15,14-6-3-15,20 2-2 16,21 2 4-16,26-4-1 16,20-2-2-16,25 0-4 15,21-5-2-15,25-2-2 16,12-1-1-16,2 1 0 0,-4 2-4 15,-3 3 0-15,-13-1-3 16,-24 3-1-16,-21 0 0 16,-27 0-1-16,-25 5 0 0,-20 0-1 15,-20-3 2 1,-15 1-1-16,-14-1 2 0,-9 1 0 16,-8-3 0-16,-6 0-1 15,0 0-5-15,0 0-23 16,0 0-24-16,11 8-23 15,2-7-5-15</inkml:trace>
  <inkml:trace contextRef="#ctx0" brushRef="#br0" timeOffset="11928.96">1681 5078 193 0,'0'0'2'15,"0"0"0"-15,0 0-1 0,0 0 1 16,0 0-2-16,0 0 2 16,0 0 0-16,0 0 1 15,10 0 1-15,-1 2 0 16,7 1 3-16,4-1 1 0,1 4 1 15,9-2 1-15,0-1-2 16,11 3 0-16,-4-1 0 16,7-2 0-16,1 3-1 15,-1-1 0-15,9-3-1 0,-3 1 0 16,7-1-1-16,-3 1 1 16,1-3 0-16,10 0-2 15,-6 0 0-15,3 3-1 0,3-3 0 16,-5 2-1-16,2 1 0 15,-3-2-1-15,1 2 1 16,-3 0-1-16,1-1 0 16,-1 1 0-16,-7-1 0 15,4 3 0-15,-2-5-1 16,1 2 1-16,-3 1 0 0,-3-1 0 16,3-2 0-16,-1 0 0 15,-4 0 0-15,-1 0 0 16,-1 0-1-16,-3 0 1 15,-1 0-1-15,-1 0 1 16,-5 0-1-16,-1 0 0 0,0 0 0 16,-2 0 1-16,2 0-1 15,-1 0 0-15,3 0 0 16,-5 0 1-16,1 0-1 0,0 0 0 16,0 0 0-16,0 0 0 15,-3 0 1-15,-2 0-1 16,-1 0 0-16,-2 0 0 0,-3 0 1 15,0 0-1-15,-1 0 0 16,-1 0 0-16,1 0 0 16,2 0 2-16,-1 0-2 15,4-2 0-15,2-1 0 16,2 1 1-16,-2-1-1 0,3 1 0 16,-5 0 2-1,5 2-4-15,2-3 2 0,-3 3 0 16,3 0 0-16,-2-2 0 15,2 2 0-15,-3-3 0 16,4 3 0-16,-2 0 2 0,1-3-2 16,-3 3 0-16,0-1 0 15,1 1 0-15,-6 0 0 0,-2 0 0 16,0-3 0-16,-2 3 0 16,1 0 0-16,-5 0 0 15,2 0 0-15,3 0 1 16,-1 0-1-16,5-2 1 0,-4 2-1 15,6-3 0-15,0 0 1 16,0 3-1-16,2-2 0 16,-2-1 1-16,1 1-1 15,-6 2 0-15,4-2 0 16,-4-4 0-16,-1 6 1 0,-1-5 0 16,-4 4-1-16,4-4 1 15,-1-1-1-15,3 3 2 16,-2-1-1-16,1-4-1 15,-1 3 2-15,-2-2-1 16,4-1 1-16,-3 1 0 0,-4 0 0 16,1 2 0-16,-2-3 1 15,0-2 0-15,-1 2 0 0,1-2 0 16,0 1-1-16,-2 1 1 16,2-2-1-16,4-2 0 15,-6 2 0-15,2 0-1 0,-2-2 1 16,0 0 0-1,3 0 0-15,-4 1 0 0,1-4 1 16,-4 3 0-16,6-3 0 16,-5 3 0-16,-2-3 0 15,1 0-1-15,1-3-1 16,-2-2 0-16,0 1 0 0,-2-1-1 16,1 0 0-16,2-5-1 15,1 0 1-15,-3 3 1 16,-1-4-1-16,2 1 1 15,-4-3 0-15,3 3-1 16,-2 1 1-16,-2-1-1 0,0 0 0 16,0 3 1-16,0-3-1 15,-2 1 0-15,-2 6 1 0,0-2-1 16,2 0 1-16,-1 3-1 16,-1 3 1-16,0-1-1 15,0-1 0-15,-1 3 0 16,0 1 1-16,0-2-1 0,-2 4 0 15,0-3 0-15,1 4 0 16,-4-4 0-16,3 4 0 16,-1-1 0-16,-2-4 0 15,1 5 0-15,-2-3-1 16,-1 2 1-16,2 0 0 16,0 0-1-16,-2 1 0 0,-4 1 0 15,2 1 0-15,-4 2 0 16,-4-3 1-16,0 0-1 15,-3 0 0-15,-5 1 1 16,0 0 0-16,-2 1 0 0,-5-1 0 16,0 0 0-16,-1 5 0 15,1-3 0-15,-3 3-1 0,2-1 1 16,1-2 0-16,0 3 0 16,-3-1 0-16,3 0 0 15,-4 2 0-15,5-2 0 16,-4 0-1-16,2 1 1 15,1-4 0-15,0 5-1 0,0-2 1 16,-3 1-2-16,-2 2 1 16,-5-4 0-16,4 4 0 15,-3 0 0-15,-3 0 0 16,-1 0 1-16,2 0-1 0,-2 4 0 16,3-2 0-16,-3 2 0 15,-3-1 0-15,-4 0 0 16,0-1 1-16,1-2-1 15,-2 3 0-15,-1-3 1 16,1 0-1-16,6 0 0 0,2 0 1 16,2-3-1-16,1 3 1 15,-2 0-1-15,2 0 0 16,-6 0 0-16,4 0 1 0,-3 3-1 16,-3 0 1-16,6-2-1 15,1 5 1-15,4-4 0 16,-2 0 0-16,7 1-1 0,2-3 1 15,-4 3 0-15,4-3 0 16,-2 2 0-16,2-2-1 16,-7 2 1-16,3 1 0 15,1-3 0-15,-2 2 0 0,5-2 0 16,2 0 0-16,-1 0 0 16,4 0 1-16,6 0-1 15,-2 0-1-15,1 5 1 16,-3-3-1-16,2 5 0 15,-1 1 0-15,-4 2 0 0,3 3 0 16,1 0 0-16,-1-1 1 16,5 0-1-16,-3 3 0 15,3 0 1-15,4-1-1 16,-4 1 1-16,0 2-1 0,-3 1 0 16,1 5 1-16,-1-1-1 15,0-1 0-15,5 5 0 16,0 1 1-16,-1 3-1 0,8-1 0 15,1 1 0-15,6 4 0 16,-7 1 0-16,7 0 1 16,-4 0 0-16,3-1-1 15,0 4 1-15,0-6 0 16,2 2 0-16,-1 0 1 0,2-3-1 16,-2 1 1-16,5-2 0 15,-2 0 0 1,6-3-1-16,0 3 0 0,0-5 1 15,3 2-1-15,4-5 1 16,2 0-1-16,0 0 1 0,1-2-1 16,0 0 0-16,-2 2 1 15,4-4-1-15,-4-1 1 16,2 1 0-16,2-6 0 0,1 3 1 16,-6-3-1-16,5 0 0 15,3 0 1-15,0 1-1 16,0 0 0-16,0-3-2 15,0-3-6-15,1 6-11 16,0 4-47-16,7-10-14 16</inkml:trace>
  <inkml:trace contextRef="#ctx0" brushRef="#br0" timeOffset="17777.637">7774 5115 215 0,'0'0'8'0,"0"0"3"0,0 0 4 15,0 0 0-15,0 0 2 16,0 0-1-16,0 0-1 15,-8-6 1-15,8 6-8 0,0 0-3 16,8 0-1-16,7 0-2 16,5 3 0-16,7 0 1 15,15 0 1-15,6 2 1 0,16-3 2 16,10-2-2-16,11 3 1 16,2-3 0-16,10 2-1 15,7-2 0-15,3 0-1 16,3 0 0-16,-1 0-1 15,1 0 0-15,1 0-1 16,1 0 0-16,-2 0 0 0,-4 3 0 16,-3 0-1-16,-4-3 0 15,-5 2 0-15,-4 1 0 16,-1-2 0-16,1 2-1 16,-8-3 1-16,0 0 0 0,-3 0-1 15,-4 0 1-15,-5 0 0 16,-5 0-1-16,-6 0 0 15,-10 0 1-15,-3 0-1 0,-9 0 0 16,-5 0 0-16,-2-3 0 16,-3 3 0-16,-5 0 0 15,-2 0 1-15,-5 0-1 16,-2 0 1-16,-3 0-1 0,0 0 1 16,-10 0 0-16,7 0 1 15,-7 0-1-15,0 0 0 16,11 0 2-16,-11 0-2 0,0 0 1 15,12-6-1 1,-12 6 1-16,9-11 0 16,-9 11 0-16,16-15-1 0,-16 15 1 15,12-15 0-15,-5 5-1 16,1 0 1-16,-1-2-1 16,-2-5 0-16,0 5 0 0,0-5 0 15,1-4 0-15,1 1 0 16,-2-4 0-16,-1 0 0 15,1-4 0-15,0-2-1 0,-2 1 0 16,0-3 0-16,-2-4-1 16,-1 2 1-16,0 0 0 15,0-3 0-15,0 4 0 16,-1-2 0-16,1 1 1 0,-3-1 0 16,3 0 0-16,-3 2-1 15,3-1 1-15,0 2 0 16,-2 2 0-16,-1 0 0 15,3 4 0-15,-5-1 1 16,3 1-1-16,0 2 0 16,2-1-1-16,-3 3 1 0,1 1 0 15,-2-2 0-15,3 7-1 16,1-2 1-16,-2 1 0 16,-2 4 0-16,2 4-1 0,-1-2 1 15,3 11 0-15,0-14 0 16,0 14-1-16,-2-13 1 0,2 13-1 15,-5-7 0-15,5 7-1 16,-7-9 0-16,7 9 0 16,-18-8-1-16,6 6 1 15,-3-1-1-15,-7 0 1 16,-6 3 0-16,-4 0 0 0,-8 0 0 16,-2 3 1-16,-8 2 0 15,-5 0-1-15,-1-2 1 16,-6-1 0-16,-3-2 0 15,-3 0 0-15,1 0-1 16,-4 0 1-16,-7-2 0 16,-2 2 0-16,-1-3-1 0,-6 0 1 15,-3 1-1-15,-2 2 1 16,3 0-1-16,-1 0 0 16,5 0 1-16,6 0-1 0,4-2 1 15,6-1 0-15,4 0 0 16,1 2 0-16,7-2 0 15,-3-2 0-15,2-1 0 0,4 2 0 16,-1-2 0-16,6-1 0 16,-1 2-1-16,7-3 1 15,1 3 0-15,7 1 0 0,5-1 0 16,3-1 0 0,2 2-1-16,3 1 1 0,2 1-1 15,6 2 0-15,-4-2 0 16,6 2 0-16,-1 0-1 15,0 0 1-15,1 0-1 16,2 4 0-16,-2 3 1 16,-3 7-1-16,0 5 0 0,-3 9 0 15,3 4 0-15,-4 10-1 16,1 5 1-16,-1 10 0 16,3 0-1-16,4 8 1 0,-1 1-1 15,6-1 1-15,0-4-1 16,2-1 1-16,3-3 2 15,-5-3-1-15,7-4 1 0,-2 0 1 16,0-9-1-16,2 2 2 16,0-4 0-16,-2-1 0 15,-1-6-1-15,1-3-2 16,2-4 0-16,-3-2-2 16,3-3-3-16,-2-6-2 15,-1-2 0-15,1-2 0 16,2-10-7-16,0 0-5 0,-9 7-9 15,9-7-30-15,-9 3-16 16</inkml:trace>
  <inkml:trace contextRef="#ctx0" brushRef="#br0" timeOffset="26458.295">12940 7432 225 0,'0'0'6'16,"0"0"4"-16,0 0 2 0,0 0 1 16,0 0 0-16,0 0 1 15,0 0 0-15,1-11 2 16,-1 11-6-16,16-4-4 15,-2 4 0-15,6-2-2 0,8 2 0 16,12 0 1-16,4 0-1 16,15 0-1-16,7 0 2 15,6 0-2-15,5 0 0 0,5 2-1 16,3 1-1-16,1-3 1 16,4 0 0-16,-6 0-1 15,-1 0 0-15,-1 0 0 16,-1 0 0-16,2 0 1 15,0-3-1-15,3 1 1 16,4-2 1-16,-2 2-1 16,2 0 0-16,-1-1 0 0,3 1 0 15,0-3 0-15,0-1-1 16,-5 4 0-16,0-1 0 16,-2-4 0-16,-5 2-1 0,2 1 1 15,-3-2-1-15,1 2 1 16,-1-2-1-16,4 2 1 15,-3-1 0-15,1 2-1 0,1-1 0 16,3 1 1-16,-1 0-1 16,0 3 1-16,4 0-1 15,-1 0 0-15,0 0 1 16,2 0-1-16,-1 0 1 0,-5 0-1 16,2 0 1-16,-3 3-1 15,1-3 0-15,-2 3 0 16,0 1 1-16,0-1-1 15,-2-1 0-15,1 1 1 16,2-1-1-16,-3-2 0 16,1 0 1-16,-1 0-1 0,1 2 1 15,-2-2-1-15,-4 3 0 16,-3-3 0-16,2 3 1 16,-3-1-1-16,-2-2 0 0,3 2 1 15,-4-2-1-15,2 3 0 16,-2 0 0-16,1-3 1 15,-1 0-1-15,-5 0 0 0,0 0 0 16,-2 0 1-16,-3 0-1 16,-8-3 0-16,4 0 1 15,-3 1-1-15,-1 0 0 0,-6-1 0 16,1 0 0-16,-1 3 1 16,-1-2-2-16,3 2 1 15,-3 0 0-15,2 0 0 16,2 0 0-16,4 0 0 15,-1 0 0-15,1 0 0 16,2 2 1-16,0 1-2 0,-2 0 1 16,-3-1 1-16,3 0-1 15,-7 1 0-15,-2 0 0 16,-4-2 0-16,-2-1 0 16,0 0 0-16,-3 3 1 0,3-3-1 15,0 0 0-15,-2 0 0 16,-1-3 0-16,3 3 0 15,-3 0 0-15,1-1 0 0,1 1 0 16,-8 0 0-16,5 0 0 16,-4 0 0-16,-2-3 1 15,3 3-1-15,-3-3 0 0,-1 3 0 16,3-2 1-16,-3 2-1 16,3-2 0-16,2 2 0 15,-6-3 1-15,4 3-1 16,-3-3 0-16,-1 3 0 15,0-2 1-15,2 2-1 16,-5-2 0-16,2-1 0 16,0 3 0-16,-1-2 0 0,-2 2 0 15,1-3 0-15,-1 3 0 16,-1 0 0-16,0 0 1 16,1 0-1-16,-1-2 0 0,-1 2 0 15,3-2 0-15,0 2 1 16,-2 0-1-16,4-3 1 15,-3 3-1-15,-1-3 0 16,0 2 2-16,-2 1-2 0,2-3 0 16,-3 0 1-16,0-2 0 15,-3 2 0-15,4-1 0 0,-2-2 1 16,-1-1-1-16,1 0 0 16,-2-4 0-16,4 2 0 15,-2-4 0-15,2 1 0 16,-2 2 0-16,2-4 0 15,1 1 0-15,-2-2 0 0,3 0 0 16,-4 3 0-16,1-3 0 16,-2-3-1-16,2 4 1 15,-3-4 0-15,-2 0 0 16,3 2-1-16,-4-4 1 16,1 1-1-16,0 1 1 0,0-2 0 15,-3-3-1-15,0 3 1 16,2 4-1-16,-2-7 1 15,0 4-1-15,0-2 0 0,-1-1 1 16,-1 2-1-16,-3 1 1 16,3-1-1-16,-2-2 1 15,-1 4-1-15,-2 1 1 16,0-1 0-16,0 3-1 0,0 3 1 16,-2-2 0-16,-1 1 0 15,1 2 0-15,-1-1-1 16,-1 3 1-16,4 9-1 15,-9-15 1-15,9 15-1 16,-7-12 0-16,7 12 0 0,-7-15 0 16,7 15 0-16,-7-13 0 15,7 13 0-15,-9-13 0 16,9 13 0-16,-9-9 0 16,9 9-1-16,-12-12 1 0,12 12-1 15,-18-11 1-15,8 4 0 16,-5 2-1-16,1 1 1 15,-2 1 0-15,-3-2 0 0,-1 3 0 16,-5-3 0-16,1 2 1 16,-6-2-1-16,-4 1 0 15,2-2 0-15,-7 1-1 0,-1-2 1 16,-3 1 0-16,-3 0 0 16,-2 0-1-16,-3-2 0 15,-2 4 0-15,-7-1 0 16,3-3 0-16,-5 1 1 15,0 0-2-15,-3-3 1 0,-2 0 0 16,2 1-1 0,-4-2 0-16,-1 2 0 0,-5-4 0 15,-4 2-1-15,-5 5 0 16,-1-5-1-16,-12 1-1 16,0 1 0-16,-5 2-2 0,-2-1-2 15,-3 0-2-15,0 1-3 16,-11 2-2-16,0-2-1 0,-2 1 1 15,-3 1-1-15,-2 1-2 16,-2 1-1-16,-8 1-1 16,6-4-2-16,0 4-2 15,0-2-11-15,-5 4-16 0,2 0-11 16</inkml:trace>
  <inkml:trace contextRef="#ctx0" brushRef="#br0" timeOffset="30255.3038">12869 8643 146 0,'0'0'6'16,"0"0"4"-16,0 0 1 0,0 0 5 15,0 0 1-15,0 0 1 16,0 0 1-16,0 0 0 15,0 0-6-15,0 0 0 16,6 0-1-16,9 0-2 0,3 2-2 16,11 2 2-16,5-1 0 15,16 3-1-15,5-1 1 16,15-3-2-16,4 3 1 16,11 0-2-16,2-2 0 15,3 1-1-15,2 2-1 0,2-1-1 16,-2-1 0-16,2 1 0 15,1 0-1-15,4 0 0 16,1-2-1-16,8 2 0 0,5-3 1 16,2-2-1-16,-2 2 0 15,9-2-1-15,2 0 1 16,1 0 0-16,-3 0-1 16,2 0 0-16,1 0 2 0,1 0-3 15,-2 3 2-15,-2-3-1 16,2 0 1-16,1 0-1 15,-4 0 1-15,6 0 0 16,-5 0-1-16,0 0 0 16,-1 0 1-16,9-3-1 0,-5 3 0 15,-1 0 1-15,0 0-1 16,0 0 0-16,-2 0 0 16,-3-2 0-16,1 2-1 15,-3 0 1-15,-3 0 0 0,2 0-1 16,-1-2 1-16,0 2-1 15,-1 0 1-15,-5 0-1 16,3 0 1-16,-4 0-1 0,0 0 1 16,0 0-1-16,-4 0 1 15,-3 0-1-15,4 0 1 16,-1-3-1-16,1 3 0 16,-1-2 0-16,-1 2 1 0,1 0-1 15,3 0 0-15,-1-3 0 16,7 1 0-16,-2 2 0 15,-1 0 0-15,2 0 0 16,-1 0 0-16,2 0 0 0,5-3 0 16,-3 3 0-1,0 0 0-15,3 0 0 0,-2-2 0 16,4-1 0-16,0 1 0 16,-6-3 0-16,1 3 0 0,-4-1-1 15,1-2 1-15,-4 2 0 16,-9 2 0-16,-5-5 0 15,-7 4 1-15,-10-3-1 16,-4 2 1-16,-17-1 1 0,-6 1 0 16,-10 0 0-16,-10 0 0 15,-10 0 0-15,-3-1-1 16,-7 4 0-16,-10 0-2 16,11-2-5-16,-11 2-3 0,0 0-12 15,-18 12-46-15,-5-6-15 16</inkml:trace>
  <inkml:trace contextRef="#ctx0" brushRef="#br0" timeOffset="31198.6947">2039 9576 176 0,'0'0'2'0,"0"0"1"16,15 8 5-16,0-2 3 0,4 1 3 15,11 0 3-15,15 0 3 16,13 1 0-16,20-5 1 15,17-1-1-15,15-2-2 16,11 0-3-16,15 0-3 0,9 0 0 16,7 0-3-16,4 0-1 15,4 0-1-15,4 2-1 16,3 3-2-16,-4 0 0 16,5 0 0-16,5 0 0 15,1 0 0-15,10 2 0 0,-5-4-1 16,10 4 1-16,2-2-1 15,8-2 0-15,-3-1 0 16,3 1-1-16,0-3-1 16,-10 0 0-16,-2 0 0 15,-8 0 0-15,-8 0-1 0,-9-3 1 16,-6 1-1-16,-6-1 1 16,-12 0-1-16,0-2 1 15,-14 4 0-15,-10-2 0 0,-11 3 0 16,-7-3 0-16,-16 3-1 15,-13 0 1-15,-18 0-1 16,-9 0 0-16,-10 0-1 0,-12 0-5 16,-4 3-15-16,-14-3-41 15,3 9-17-15</inkml:trace>
  <inkml:trace contextRef="#ctx0" brushRef="#br0" timeOffset="39588.9448">10638 10771 156 0,'0'0'7'0,"0"0"1"0,0 0 1 16,0 0 0-16,9 0 0 15,-9 0 0-15,0 0 3 16,13 5 0-16,-3-3-4 16,2-2-1-16,8 2 1 0,8 1 2 15,4 2 0-15,7-5 1 16,3 0-1-16,11 0-2 0,-3 0 0 15,7 0-2-15,-2 0 0 16,0 0-3-16,1 0 0 16,1 0-1-16,3 0-1 15,2 2 0-15,0 1 0 16,4 0 0-16,-2 1 0 0,2 1 0 16,2 3 0-16,6-3 0 15,-1-1 0-15,1 1 0 16,6-1 0-16,-2 0 0 0,3-2 0 15,-7 1 0-15,4 2 0 16,-3-2 0-16,-4 0-1 16,-1 1 1-16,0-2-1 15,-3 1 0-15,-3 0 0 16,3-1 0-16,-2 1 0 16,3-3 1-16,-6 3-1 0,0-2 0 15,5 2 1-15,-3-3 0 16,0 0 0-16,1 0 0 15,0 0 0-15,-1 0-1 0,-4 0 1 16,2 0-1-16,-5 0 1 16,-4 0-1-16,3 0 1 15,0 0-1-15,4 0 1 0,-3 0 0 16,3-3-1-16,-4 3 1 16,1 0-1-16,1 0 1 15,-6 0-1-15,-2 0 0 16,-1 0 1-16,-2 0-1 0,-2 0 0 15,1 0 0-15,0 0 0 16,2 0 1-16,1 0-1 16,3 3 0-16,-1-3 2 15,3 2-2-15,0-2 0 16,1 0 0-16,0 3 0 16,-2-3 0-16,-2 0 0 15,2 0 0-15,-2 0 1 0,0 0-1 16,1 0 0-16,-2 0 0 15,0 0 0-15,1 0 0 0,-1 0 0 16,-3 0 0-16,4-3 0 16,-4 3 2-16,-1 0-2 15,0-2 0-15,0 2 0 0,0-4 0 16,0 1 0-16,2 3 0 16,-4-3 0-16,8-2 0 15,-4 5 0-15,4-3 0 16,-2 1 0-16,-3 0 0 15,0 0 0-15,-1 2 1 0,-4-3-1 16,-5 0 0-16,2 3 0 16,2-2 0-16,-8-1 1 15,3 0-1-15,-2 3 0 16,4-2 1-16,-3 0-1 16,2 0 0-16,-4-4 1 0,1 3-1 15,-2-1 0-15,0-1 1 16,1-1 0-16,-3 2 0 0,2-3 0 15,-2-1 0-15,5 0 1 16,-6 2 0-16,3-4 2 16,4 2-2-16,-1-1 1 0,-3-2 1 15,0 2-1-15,1-1 1 16,-3-1 0-16,-1-1 0 16,-1 0 0-16,-1-1 0 15,-5-1 0-15,1-2 0 16,-3 2-1-16,-3-1 1 15,-2-3-1-15,-1 4 0 0,-1-4-1 16,0 1 0-16,0-1 0 16,-4 1 0-16,1-2 0 15,0-2-1-15,1-3 0 16,2 1-1-16,0-1 0 0,-1 1 0 16,1-4 1-16,-1 5-1 15,-2-6-1-15,3 6 3 16,-3 3-1-16,-1-3 0 0,-3-2 0 15,1 4 0-15,-7 4 0 16,0-7 0-16,0 7 0 16,-4-2-1-16,-7 2 0 0,-3 0-1 15,-5-4 1-15,0 2 0 16,-2 2 0-16,-5-4 0 16,-2 2 0-16,-1-2 0 15,-9-2 1-15,1 5-1 16,-6-3-1-16,-1 2 1 0,-3 0 0 15,-7 4 0-15,-1-1 0 16,-5 3 0-16,-2 2-1 16,-3-2 1-16,-7 1 0 15,-5 1 0-15,-7 1 0 16,-4 1 0-16,-4 0 0 16,-7-1 0-16,1 2 0 0,-5 1-1 15,-4 2 1-15,2-4-1 16,4 4 0-16,-2-4 0 0,-1 3 0 15,-3 1 0-15,-2-2 1 16,-3 4-1-16,-8-3 0 16,-4 0 1-16,-2 3-1 0,-3-4 0 15,-4 3 1-15,-1-1-1 16,8 1 0-16,-7-2-1 16,9 2 1-16,-1 1 0 15,6 2-1-15,0 0 1 16,0 0-1-16,-1 0 1 0,-4 0 0 15,0 0 0-15,-3 0 0 16,-2 0 0-16,-2 0 0 16,3 0 1-16,2 2-1 15,6 1 1-15,6 2 0 16,5 0-1-16,4 0 1 16,6 1-1-16,2 1 1 0,5 0-1 15,-2 0 0-15,-1 4 0 16,1-2 0-16,-4 3 0 15,4-2 0-15,2 5 0 0,2 0-1 16,7-1 1-16,0 3-1 16,11 0 1-16,5-1-1 0,5 2 0 15,4 2 0-15,7 2 0 16,1 1 0-16,2 1 0 16,4 3 0-16,4 0 0 15,0 6 0-15,8-1-1 16,2 3 1-16,5 2 0 0,3 3 1 15,7-1-2-15,5 3 2 16,7 2-2-16,6 4 2 16,14 1 0-16,10 4 0 15,11 2-6-15,22 4-10 16,12 7-38-16,17-1-20 0</inkml:trace>
  <inkml:trace contextRef="#ctx0" brushRef="#br0" timeOffset="42583.1587">15435 11918 57 0,'0'0'7'0,"0"0"6"15,0 0 5-15,0 0 5 0,0 0 5 16,-7-8 2-16,7 8 4 15,0 0 1-15,0 0-5 16,0 0-3-16,-5-6-5 0,5 6-5 16,0 0-4-16,0 0-2 15,0 0-4-15,10-8-3 16,2 5-1-16,3 3-1 16,2-3 0-16,6 3 0 15,4 0 0-15,3 3 1 0,4 2 0 16,4-2 1-16,5 1-1 15,-1-1 0-15,5 5 1 16,2-6-2-16,2 3 1 16,3 0-1-16,-2-3 0 0,3 3 0 15,0-3-1-15,-3 4 1 16,5-5-1-16,-3 2 0 16,4 0 0-16,-2-1 0 15,2 1 0-15,0-1 1 0,-4-2-1 16,-1 0 0-16,3 3 0 15,-4-3 0-15,-1 0 0 16,0 2-1-16,-2-2 1 16,5 0 0-16,-5 0-1 15,3 0 1-15,-2-2-1 16,1 2 2-16,-2-3-2 0,3 3 0 16,-3-2 0-16,1-1 0 15,0 1 1-15,2 2-1 16,2 0 0-16,6-3 1 15,3 3-1-15,-1-3 1 0,2 2-1 16,-1-2 1-16,-1 0-1 16,0-1 1-16,-6-1-1 15,0 0 1-15,-4-2-1 0,-2-1 1 16,-1 4-1-16,1-2 0 16,0-2 0-16,-1 1 0 15,4 0 1-15,-1 2-1 0,-2-3 0 16,0 3 0-16,-4 0 0 15,0 3 0-15,-6-3 0 16,1-1 0-16,-1 5 0 0,-1-2 0 16,0 0 1-16,-2-1-1 15,0 4 0-15,1-6 0 16,-2 4 0-16,5-2 1 16,-7-1-1-16,1-1 0 15,-3 1 1-15,0-2 0 16,-4-1-1-16,-3-2 1 15,2 1 0-15,-6 1 0 0,5-4 0 16,-6 0 0-16,0-1 0 16,-3-1-1-16,6 2 2 0,-5-4 0 15,-1-2 0-15,0 0-1 16,0 2 1-16,-1-4-1 16,1 4 0-16,-2-3 1 15,-1 0-2-15,1-1 0 0,-2 0 0 16,-3 0 1-16,2-2-1 15,2 1 0-15,-3-3 0 16,-1 4 1-16,-3-4-1 16,4 5 0-16,-4-2 1 15,-2 1-1-15,0 1 0 0,-3-4 0 16,0 3 1-16,1 5-1 16,-3-5 0-16,0 3 0 15,0-3 0-15,-5-1 0 16,-2 3 0-16,0-2 0 0,-4 2-1 15,-1 2 0-15,0-2 0 16,-3 4 0-16,0-1 1 16,2 4-2-16,-2-1-1 0,0 1 1 15,-1-1-1-15,-2 3 1 16,-4-1 0-16,4 2 0 16,-4-1-1-16,-3-1 3 15,-5 2 0-15,2-2 0 0,-10 0 0 16,7 0 0-16,-4-2 0 15,-2-1 0-15,-1 6 0 16,-1-5 0-16,-1 2 0 16,-3 0 0-16,2 0 0 0,-4 2 0 15,-5-2-1 1,-5 2 1-16,0 2 0 0,1-2 0 16,0 1 0-16,-4 5 0 15,3-4 0-15,2 6-1 16,5-2 1-16,-2 2 0 15,3 0-1-15,-3 0 1 0,-2 0 0 16,2 0 0-16,-7 2 0 16,-3-2 0-16,-2 3 1 0,-4 0-1 15,2-3 0-15,-5 0 0 16,0 2 0-16,1 0 0 16,3 1 0-16,9 1 0 15,-4 2 0-15,5 0-1 0,1 2 1 16,-1 0 0-16,0-3 0 15,-2 3-1-15,-6-1 2 16,1 1-1-16,-5 0 0 16,0-2 0-16,3-1 0 15,-3 0 1-15,5 2-1 0,0-2 0 16,5 3 0-16,-1-1 0 16,3-2 0-16,3 0 0 15,3 0 0-15,1-3 0 16,-2 2 0-16,6-2 0 15,2 0 0-15,4 1 0 0,3-1 0 16,5-2 0-16,5 3-1 16,6-3 1-16,1 2-1 0,4-2 1 15,-2 0-1-15,4 0 1 16,-3 3-1-16,-2-3 1 16,-3 0-1-16,-3 0 1 15,-1 0 0-15,-1 0 0 0,-2 0-1 16,-1 0 1-16,2 0-1 15,0 3 1-15,1-3 0 16,1 2-1-16,-4 1 1 16,6-2-1-16,1 2 0 0,2 0-2 15,-1 2 0 1,4-1 0-16,2 6 1 0,2 7 0 16,1 6 0-1,-2 4 1-15,4 8 1 16,-2 4 1-16,3 3 0 0,-3 6 0 15,6-1 0-15,3 2 0 16,2-2 0-16,0 0 0 16,7-3 0-16,1 5-1 15,-1-6 0-15,1 0 0 0,2-4-1 16,-4 0 1-16,4-6-1 16,-4-1 1-16,-2 1-1 15,5-9 2-15,-8-1-1 0,5-1 0 16,-4-2 1-16,0-5 0 15,1-1 0-15,-3 2 0 16,0-4 1-16,3-4-1 16,-3-8-2-16,0 14-8 15,0-14-12-15,-3 13-53 16,3-13-4-16</inkml:trace>
  <inkml:trace contextRef="#ctx0" brushRef="#br0" timeOffset="50118.3564">5571 16243 0 0,'0'0'11'0,"0"0"7"16,0 0 4-16,0 0 5 16,0 0 6-16,0 0 3 15,0 0-2-15,0 0-1 0,0 0-3 16,0 0-5-16,0 0-6 15,0 0-4-15,0 0-6 16,0 0 0-16,3 11-5 16,-3 3-1-16,2 11-2 15,0 7 0-15,1 13 1 0,3 1 1 16,-4 12 0-16,3 4 2 16,0 0-1-16,-3-4 1 15,-1 0-1-15,3-7 0 16,-4-5-2-16,0-5 1 0,2-9 0 15,-2-6-2-15,3-5 1 16,-3-3-2-16,1-6 0 16,-1-1 0-16,0-11 0 15,0 0 0-15,0 10-2 16,0-10-4-16,0 0-4 0,0 0-5 16,0-13-14-16,0 13-27 15,-1-18-20-15</inkml:trace>
  <inkml:trace contextRef="#ctx0" brushRef="#br0" timeOffset="50771.8022">5539 16268 232 0,'0'0'7'0,"0"0"5"16,0 0 2-16,0 0 2 15,0 0 0-15,0 0-1 16,0 0-1-16,0 0-1 16,0 0-6-16,-5 13-3 0,5 8-3 15,0 14-1-15,0 3 0 16,0 11 1-16,3 8 3 15,-1 4 0-15,0 2 1 16,1-2-1-16,-3-4-1 16,0-4 0-16,0-4 0 0,0-6 2 15,0-7-3-15,0-3 0 16,0-9-2-16,-3-1 0 16,3-8 1-16,-2-3 0 0,2-12-3 15,0 0 0-15,0-15 0 16,0-9-2-16,2-9 2 15,1-8 0-15,-3-12 0 16,0-4-1-16,0-5 1 16,0 6 0-16,0-4 2 0,-5 10 2 15,-2 3 0-15,2 10 1 16,-1 6 0-16,1 5 2 16,1 9 3-16,-1 2-3 15,5 3-3-15,0 12-3 0,0 0 0 16,0 0 0-16,0 24-1 15,5 10 0-15,-1 7-3 16,4 8 2-16,-3 14 6 0,5 0 0 16,-5 2-1-16,-3-3 1 15,1-5 0-15,-3-7-1 16,0-11 1-16,0-7-1 16,0-8-2-16,0-3-1 0,0-9 0 15,0-12-7-15,0 0-13 16,0 0-20-16,0-5-22 15,0-17-17-15</inkml:trace>
  <inkml:trace contextRef="#ctx0" brushRef="#br0" timeOffset="52090.0013">5507 16159 231 0,'0'0'4'0,"0"0"6"15,2-12 3-15,-2 12 3 16,0 0 0-16,7-11-2 16,-7 11-2-16,0 0 3 0,0 0-6 15,0 17-2-15,-2 4-5 16,-5 9-2-16,0 2 0 16,-4 5 3-16,-4 2 0 15,2-2-1-15,1 1 0 16,-3-11 0-16,5-5-1 0,3-7 2 15,0-3 0-15,7-12 0 16,-9 13 2-16,9-13 3 16,0 0-1-16,0 0 1 15,0 0-1-15,0-5 0 0,0-7-2 16,7-6 0-16,2-4-2 16,5-3-1-16,2-4-1 15,1-2 1-15,1 2 0 16,0 2 0-16,-4 3 1 0,-1 6 1 15,-3 5 1-15,-10 13-2 16,9-12 0-16,-9 12 0 16,0 0-2-16,0 0 0 0,0 0-2 15,0 0 0-15,-2 14-1 16,-8 2 0-16,0 4 0 16,-2 5 1-16,-6 1 0 15,1 3 0-15,-3 2 1 0,-3-4 0 16,6-7 0-16,-1-1 0 15,6-4 1-15,3-5 0 16,-2-2 0-16,11-8 1 16,-10 3-1-16,10-3 0 0,0-9 0 15,8-3 0-15,2-5 0 16,0 0-1-16,2-5 0 16,6 0 0-16,-4-4 0 15,4 4 0-15,-6 5 1 16,1 5 0-16,-6 0 0 0,-7 12 0 15,10-8 0-15,-10 8-2 16,0 0 0-16,0 0 0 16,0 9-1-16,-5 4 0 15,0-1 0-15,0 5 0 0,3 3 1 16,-6-2 0-16,3 2 0 16,0-8 1-16,3-2 0 15,2-10 0-15,0 12 1 0,0-12 0 16,0 0 0-16,0 0 0 15,7-15 1-15,1 6 0 16,-1-9 0-16,3 0 0 16,-3-2 0-16,2 1-1 0,-2-1 1 15,0 4-1-15,-5 3 0 16,1 3 0 0,-3 10 0-16,5-12-2 0,-5 12 0 15,0 0 0-15,0 0 0 16,15 3-1-16,-3 4 1 15,6 5-1-15,0 1 1 0,3 6 0 16,7-2 1-16,-3 6 0 16,0-3 0-16,0 2 0 15,-6-5-1-15,1-2 1 0,-5-1 1 16,-2-2-1-16,-1-1 0 16,-5-4 0-16,-7-7 1 15,11 11 0-15,-11-11 0 0,0 0 0 16,0 0-1-16,-11-5 0 15,-3-8 1-15,-2-2-1 16,-3-5-1-16,-1 3 1 16,-3-5-1-16,4-1 1 0,-1 4 0 15,5 1 1-15,0 4-1 16,3 4 1-16,12 10-1 16,-13-12-1-16,13 12-2 15,0 0 0-15,0 0 0 16,0 7 0-16,8 5 0 15,4 5 0-15,6 1 0 0,-5 3 2 16,6 0 1-16,0-1 0 16,1-3 0-16,-5-3 0 15,-4-2 1-15,1-4 0 0,-12-8 1 16,9 9-1-16,-9-9 1 16,0 0 0-16,-5-6 0 15,-7-5-1-15,-1-3 1 0,-4-3-1 16,-3 0-1-16,1 2 0 15,0-2 0-15,6 4-4 16,2 6 1-16,11 7-1 16,-9 2 0-16,9 16 0 0,12 4-1 15,0 0-22-15,16 7-54 16,9 4 1-16</inkml:trace>
  <inkml:trace contextRef="#ctx0" brushRef="#br0" timeOffset="54954.6446">12136 14383 316 0,'0'0'-3'0,"0"0"-2"15,0 0-1-15,0 14 1 16,3 9 0-16,2 14 2 16,-1 13 2-16,5 24 1 0,0 17 4 15,-2 29 3-15,6 11 1 16,-5 17 0-16,-1 11 0 16,-1 2-3-16,-2 2 1 15,-1-5 0-15,-3-5 0 16,0-18 0-16,-3-2-2 0,-5-15 1 15,-1-11-1-15,-1-6 1 16,-3-5-2-16,0-11-2 16,2-11-4-16,0-8-9 0,-1-11-18 15,-1-12-41-15,6-11-2 16</inkml:trace>
  <inkml:trace contextRef="#ctx0" brushRef="#br0" timeOffset="55910.9211">12196 14444 38 0,'0'0'7'0,"15"0"4"15,2 0 3-15,11 0 1 0,12 0 2 16,2 0 2-16,23 0-2 16,6 3 2-16,12-3-7 15,4 0-3-15,5 0-3 0,2 0-3 16,3-5 0-16,7-3 0 16,-4 1-1-16,-1-3 0 15,-1 3-1-15,-4-6 1 16,-4 7-1-16,-9-2-1 0,-6 2 0 15,-9 2-1-15,-10 4-1 16,-12 0 0-16,-12 2 3 16,-4 8 2-16,-13 5 0 15,0 5 3-15,-15 14 4 0,0 12 0 16,-10 15 3-16,-3 16 2 16,-1 22-2-16,-9 10 0 15,4 15 0-15,-4 12-1 16,1 3-2-16,4 2 2 15,0-3-2-15,9-4 0 16,1-5 1-16,5 0-1 0,3-13-2 16,0-4 1-16,0-2-3 15,6-5-2-15,-3-2 0 16,-1-8-1-16,1-8 0 0,-3-12-1 16,0-8-1-16,0-11-1 15,0-8-1-15,-3-14 1 16,1-12-3-16,-4-7-3 0,6-15-2 15,-14 8-1-15,4-8-2 16,-9-5 0-16,0-5 0 16,-6 0-1-16,-7-3 1 15,-5-1 1-15,-10-4 3 0,-6 3 0 16,-6-1 2-16,-11-3 2 16,-5 5 0-16,-9-3 3 15,-6 2 2-15,-2 0-2 16,-2 3 1-16,-5-1-1 15,1 0-18-15,14 7-41 16,2-7-9-16</inkml:trace>
  <inkml:trace contextRef="#ctx0" brushRef="#br0" timeOffset="57416.2816">11545 14353 33 0,'-13'-3'4'0,"-17"0"3"15,-9-1 3-15,-19-1 0 16,-6-3 1-16,-10 1 1 16,-13 0 1-16,-10-2 1 0,-1 3-5 15,11-2-3-15,2 4-2 16,9-1-1-16,4 0-1 16,8 2 0-16,1 0 0 0,11-1 0 15,4 4 1-15,14-2-1 16,1-2-1-16,8 4 1 15,6-2 1-15,6 2-1 0,4 0-1 16,9 0 2-16,-8 0-2 16,8 0 1-16,0 0 1 15,0 0 1-15,0 0-2 16,0 0 1-16,0 0-1 16,0 0-2-16,0 0 1 15,0-10-2-15,0 10 0 0,4-8 0 16,-4 8-1-16,13-12 1 15,0 3 0-15,-3-4 1 16,2 1 2-16,3-5 0 16,0 0-1-16,0-9 0 0,5 9 0 15,0-7-1-15,2 1 0 16,3 0 0-16,3-1-3 16,-4 4 0-16,9-2 0 0,-8 2 0 15,5-7 2-15,-4 7 0 16,4-5 2-16,-2 5 2 15,-8 0 2-15,1 2 2 16,-8 2 1-16,2 3 1 0,-7 1-1 16,-1 2 1-16,-7 10-2 15,5-12-1-15,-5 12-2 16,0-10-4-16,0 10-1 16,0 0-3-16,0 0-3 15,7-7 0-15,-7 7-1 0,12 0 1 16,1 0 2-1,8 0 0-15,4 0 2 0,6 2 2 16,12 1 2-16,4 2 0 16,13-1 0-16,5-1 0 0,11 0 0 15,6 2 0-15,10-4 1 16,8 2-1-16,7 0-1 16,-1 2 1-16,14-3 1 15,6 3-1-15,7-3 2 0,-2 3 0 16,14-2 0-16,1 2 2 15,4 3-2-15,-2-2 2 16,1 1-4-16,-4-1 1 16,-8 1-1-16,-6 0-1 0,-14 4-1 15,-18-5 0-15,-14-5 0 16,-11 5 1-16,-19-4 2 16,-12 1 6-16,-13-3 1 15,-9 0 1-15,-10 0-1 16,-11 0 0-16,0 0 1 0,5-5-2 15,-5 5-3-15,-13-10-5 16,3 2-2-16,-4 2-1 16,1 3-1-16,-2-3-2 0,0 1 0 15,3-1 0-15,-4 2-3 16,6 1-5-16,1 3-5 16,9 0 0-16,-13-2 1 15,13 2-1-15,0 0 2 0,0 0-1 16,0 0 5-16,0 0 5 15,0 0 7-15,8 0 3 16,-8 0-2-16,13 5 4 0,-13-5 2 16,16 12 2-16,-7 3 4 15,-5 6 2-15,-2 8 2 16,-2 1-1-16,0 15 1 16,-6 3-1-16,-3 7-1 15,0 5-3-15,-1-3-1 16,3 2-5-16,-4-9-3 0,6-2-11 15,2-12-17-15,3-4-25 16,0-8-10-16</inkml:trace>
  <inkml:trace contextRef="#ctx0" brushRef="#br0" timeOffset="58999.397">7878 13600 67 0,'0'0'4'0,"23"0"2"0,2 2 2 15,19-2 2-15,6 0 1 16,24 0-2-16,13 0 0 16,25 0 2-16,2 0-5 15,19 0-3-15,11 0 1 16,2 0-3-16,8 0 0 0,6 0 0 16,1 0 0-16,3 0-1 15,0 5 2-15,0 0-2 16,-5 2 0-16,-2 0 0 15,0 1 1-15,-6-2-1 16,-4-2 0-16,-6-4 1 16,-3 2-1-16,-14-2 0 0,-15 0 0 15,-7-2 0-15,-12-1-1 16,-27 2 1-16,-9-2-1 0,-20 0-5 16,-9 3-8-16,-25 0-31 15,0 0-5-15</inkml:trace>
  <inkml:trace contextRef="#ctx0" brushRef="#br0" timeOffset="60231.2686">7727 13644 70 0,'0'0'5'0,"0"0"7"16,-10-3 2-16,10 3 5 0,-13-4-1 15,13 4 2-15,-12-18 0 16,5 8 0-16,-2-2-3 16,5-2-7-16,-1-11-2 15</inkml:trace>
  <inkml:trace contextRef="#ctx0" brushRef="#br0" timeOffset="63505.5221">6357 13578 128 0,'0'0'2'15,"0"0"1"-15,-5 0 1 16,5 0 5-16,5 0 2 16,5 0 5-16,7 5 3 0,11-3 1 15,15-2-1-15,11 2 2 16,15 1-3-16,13-3-2 16,13 0-3-16,12 0-4 15,4 0-1-15,11 0-2 0,0 0-1 16,10 3-2-16,2-1 0 15,6 0-1-15,-2 1 0 16,11-1 0-16,8-2 0 16,8 0 0-16,3 0 0 15,4 0 0-15,1-5-1 0,4 1 1 16,4-2-1-16,-6 2 0 16,-6-1 0-16,-5-1 0 15,-3 5 0-15,-7-2 0 16,-7 3 0-16,-7-2-1 0,-9 2 1 15,-2 0-1-15,0 0 1 16,-17 0-1-16,-4 0-1 16,-12 0 0-16,-9 0 0 15,-12 0-1-15,-16 0 1 0,-14 0 1 16,-15 0-1-16,-5 0 1 16,-15 0-3-16,-10 0-10 15,0 0-19-15,0 0-34 16,-5-8-9-16</inkml:trace>
  <inkml:trace contextRef="#ctx0" brushRef="#br0" timeOffset="64896.345">6417 13542 129 0,'0'0'8'16,"0"0"4"-16,0 0 2 15,0 0 4-15,-12-9 2 16,12 9 2-16,-6-15 0 0,2 5 0 16,1-7-6-16,-2 0-4 15,0-3-4-15,-2-5-2 16,1 0-2-16,6-4-1 15,-5-3-1-15,5-2 2 16,-5 5-2-16,5-3 1 16,0 5-1-16,-2 2 1 0,2 5 0 15,0 1-1-15,0 6 1 16,0 1-2-16,-3 1 0 0,3 11-2 16,-2-9-2-16,2 9 0 15,0 0-1-15,0 0 1 16,15 0-1-16,-7 0 1 15,12 7-1-15,4 0 2 0,11 0 2 16,2 2 1-16,13-1-1 16,7-4 1-16,8-1 0 15,15-1-1-15,9-2 1 16,7 3-1-16,9-3 0 16,12 0 2-16,-3 0-2 0,13 2 0 15,7 0 0-15,5 1 1 16,1 2-1-16,12-3 1 15,2 1 0-15,5-1 0 16,2 0-1-16,0 4 1 0,-1-6-1 16,-4 2 1-16,1 0-1 15,-10-2 1-15,-3 0-1 16,-10 0 0-16,-3 0 0 16,-5 0 0-16,-8 0 0 0,-11 0 0 15,0 0 0-15,-12-2 0 16,-11 0 0-16,-4-1 0 15,-11 0 0-15,-7 1-1 0,-9 0 1 16,-8-3-1-16,-9 2 1 16,0 1 0-16,-7-1-1 15,-1 3 1-15,4 0-1 16,-7 0 0-16,5 0 0 0,-6 0 1 16,6 0-1-16,-5 0-1 15,2 3 2-15,-6-1-1 16,-2 1 1-16,-4-3 0 15,0 2 0-15,-2 1 0 16,-4-3 0-16,-9 0 0 16,16 2 0-16,-16-2 3 0,7 0-1 15,-7 0 1-15,0 0 0 16,0 0 0-16,0 0 1 0,7-5 0 16,-7 5 0-16,0 0 0 15,3-12-1-15,-3 12 0 16,0 0 0-16,0-10-1 15,0 10-1-15,0 0-1 0,0 0-2 16,0 0-1-16,0 0 0 16,10 8-1-16,-7 4 0 15,-1 7 0-15,5 1 1 16,-4 7 1-16,2 6 2 0,-3 2 0 16,0 0 1-16,-2 4-1 15,0 8-41 1,0-5-27-1,-2-8-4-15</inkml:trace>
  <inkml:trace contextRef="#ctx0" brushRef="#br0" timeOffset="65014.393">11040 13447 173 0,'0'0'-31'0,"0"9"-22"0</inkml:trace>
  <inkml:trace contextRef="#ctx0" brushRef="#br0" timeOffset="65762.6738">9360 13699 267 0,'0'0'6'0,"0"0"4"0,2-10 3 16,-2 10 1-16,5-13 1 15,-5 13-3-15,7-6 0 16,-7 6 0-16,11 0-3 16,-4 12-5-16,0 7-2 15,3 6-2-15,3 8 0 0,2 4 3 16,0 1 1-16,-5 6-1 16,5-5-1-16,-3-1 1 0,-2-4-1 15,3-9-1-15,-4 2 1 16,-3-6-2-16,1-3-1 15,-3 2 0-15,-1-8-1 16,0 3-1-16,-3-5-1 0,0 3 0 16,0-13-1-16,0 16 0 15,0-16 0-15,0 0 0 16,-6 9-2-16,6-9 0 16,0 0 0-16,0 0 0 15,13 0 2-15,4 0-1 16,6 0 1-16,4 0 2 0,13 0 3 15,7-3 0-15,15 3 0 16,5 0 0-16,18 0 0 16,9 3 0-16,3 2 0 15,10-1 0-15,10 1 0 0,3 3 0 16,-3-1 0-16,0-2 0 16,-11 5-2-16,-7-3-5 0,-4 1-6 15,-13-1-15-15,-13-5-26 16,-3 6-15-16</inkml:trace>
  <inkml:trace contextRef="#ctx0" brushRef="#br0" timeOffset="65999.8146">10359 13822 311 0,'0'0'0'0,"0"0"-10"16,0 0-4-16,0 0-5 0,0 0-9 16,10 0-9-16,1 0-18 15,10 0-17-15</inkml:trace>
  <inkml:trace contextRef="#ctx0" brushRef="#br0" timeOffset="66095.7831">10688 13803 154 0,'0'0'0'16,"0"0"-16"-16,2 10-33 0,-2-10-1 16</inkml:trace>
  <inkml:trace contextRef="#ctx0" brushRef="#br0" timeOffset="69098.0211">5248 13295 122 0,'0'0'7'0,"0"0"4"0,0 0-1 16,0 0 2-16,0 0-3 15,0 0 1-15,0 0 2 16,2-8 0-16,9 6-6 0,8 0-4 16,4-1 0-16,5 1 2 15,12 2-1-15,10-5-1 16,6 5 1-16,11-5 0 0,8 3-1 16,-1-1 0-16,8 1 0 15,-4-1 1-15,6-1-1 16,-9 1-1-16,-4 0 0 15,-8 1-1-15,-14 2 1 16,-4 0-2-16,-15 0 1 0,-5 0-1 16,-11 0-2-16,-3 0-3 15,-11 0-4-15,0 0-3 16,0 0-9-16,0 0-20 0,0 0-21 16</inkml:trace>
  <inkml:trace contextRef="#ctx0" brushRef="#br0" timeOffset="69741.3756">5153 13471 3 0,'-3'27'5'0,"3"0"1"16,0-4 2-16,6 1-1 15,2-6 1-15,4 4 0 16,0-9 4-16,3-9-1 0,0 4 1 16,7-5-1-16,6-3 2 15,2 0-3-15,7 0-1 16,8-3-1-16,6 0 1 0,9-5-3 16,11 4 0-16,3-1 4 15,6 0-1-15,1 0 1 16,1 0 1-16,1 0-1 15,-7 3-1-15,2 2-1 16,-10-2-3-16,-5-1-1 16,-6 3-2-16,-9 0-3 15,-11 0 0-15,-5 0-2 0,-11 0 1 16,-5 0-7-16,-16 0-11 16,0 0-13-16,-12 5-27 0,-3-3 1 15</inkml:trace>
  <inkml:trace contextRef="#ctx0" brushRef="#br0" timeOffset="70668.4992">5397 13266 166 0,'0'0'5'0,"0"0"3"16,0 0-5-16,0 0 2 16,0 0 1-16,0 9 1 15,2 6 0-15,0 12 1 0,2 6-3 16,1 16-2-16,-5 16 5 15,5 7 1-15,-3 9 0 16,-2 3-2-16,0 1 1 0,0 1-2 16,0 3-1-16,0-12 0 15,0-5-2-15,0-5-1 16,0-10-2-16,3-2 0 16,-2-6-3-16,2-4-1 0,-3-11-6 15,3 0-7 1,-3-3-6-16,0-1-3 0,0-10-4 15,0 2-4-15,0-6-6 16,-3 1 1-16,0 0 2 16</inkml:trace>
  <inkml:trace contextRef="#ctx0" brushRef="#br0" timeOffset="70840.1262">5370 14501 147 0,'0'0'-5'0,"0"0"1"0,0 0 1 15,0 0-1-15,-3 11 1 16,3-2-1-16,0 2 1 16,0 0-1-16,4 1 5 15,3 6-4-15,-2-5-14 0,-3 0-26 16,3-1-2-16</inkml:trace>
  <inkml:trace contextRef="#ctx0" brushRef="#br0" timeOffset="71227.9893">5691 13424 172 0,'0'0'8'0,"0"0"1"16,7 0-1-16,-7 0 0 16,0 0-3-16,0 0-3 0,9 9 0 15,-9-9 3-15,0 0-10 16,0 0 0-16,0 0 0 15,0 11 2-15,0-11 2 16,0 0 3-16,0 0-1 0,-2 10-1 16,2-10-3-1,0 0-8-15,0 0-9 0,-5 8-9 16,5-8-2-16,0 0-3 0,0 0-9 16</inkml:trace>
  <inkml:trace contextRef="#ctx0" brushRef="#br0" timeOffset="71564.7724">5705 13338 149 0,'0'0'7'0,"0"0"2"0,-12-6 0 16,12 6-2-16,0 0 0 15,-7 6 2-15,2 8 3 16,3 16 1-16,2 12-5 0,0 13-2 16,-4 14 4-16,4 12 2 15,0 6 2-15,-3 7-3 16,3 3-2-16,0-8-2 15,0-5-1-15,-2-7-2 16,0-8-1-16,2-8-2 16,-2-8-2-16,2-8-1 0,-4-10-3 15,4-5-3-15,0-6-4 16,0-6-1-16,0-9 1 16,0 2 4-16,0-11 0 15,0 0 3-15,0 0 2 0,0 0 5 16,0 0 1-16,0 0 1 15,0 0-2-15,0 0-6 16,-9 0-15-16,9 0-3 0,0 0-10 16,0 0-17-16,-2 7-13 15</inkml:trace>
  <inkml:trace contextRef="#ctx0" brushRef="#br0" timeOffset="72132.6898">5337 14691 98 0,'0'0'6'0,"0"11"-1"0,3 4 2 16,-2 5-1-16,-1 2 3 15,4 11 2-15,-1 1 2 16,-1 3 2-16,1 0-5 16,-1 8-1-16,-2-11 0 0,0 4 2 15,0-6-1-15,0-5-5 16,0 1-1-16,0-11-4 16,0 0-8-16,0-7-3 15,0-10-10-15,0 13-26 16,0-13-16-16</inkml:trace>
  <inkml:trace contextRef="#ctx0" brushRef="#br0" timeOffset="72846.9299">5248 14659 85 0,'0'0'0'16,"0"0"3"-16,0 13 2 15,6 0 2-15,-6 10 1 0,4 6 0 16,-1 5 2-16,2 7-1 16,-1-2 2-16,-1 8-3 15,2-5-1-15,-3 2-3 16,0-8 2-16,2-7-3 15,-4-2 1-15,0-8-3 16,0-1-3-16,0-7-5 0,0-3-1 16,0-8 0-16,0 0-2 15,0 0 0-15,12 1-1 16,0-1 1-16,3-4-2 16,1-1 4-16,10-3 0 0,2 4 0 15,1-4-1-15,4 2 2 16,-1 2 0-16,-2-2 2 0,2 4 1 15,-2 2 3-15,-3-3 0 16,-4 3 1-16,2 0-1 16,-9 0 1-16,0 0 0 15,-2 0 1-15,0 0 0 16,-2 0 6-16,-12 0 5 0,15 0 0 16,-15 0 1-16,10-7 0 15,-10 7 2-15,9-13-1 16,-6 7-1-16,-1-7-5 15,4-2-4-15,1-5-1 16,-2 1 0-16,0-6-3 16,2-4-2-16,-4-7 1 15,0 2 0-15,-1-6-1 0,1 3 1 16,-3-3 1-16,0 6 2 16,-5-2 3-16,-1 7 4 0,-1 4 3 15,2 5 1-15,0 6-1 16,0 4 0-16,5 10-8 15,-4-15-3-15,4 15-1 0,0 0-4 16,0 15-3-16,2 9 0 16,3 1 3-16,2 17 2 15,-2 13 3-15,2 10-4 16,-1 6-11-16,1 6-39 0,-5 5-3 16</inkml:trace>
  <inkml:trace contextRef="#ctx0" brushRef="#br0" timeOffset="95963.4721">191 15963 97 0,'0'0'4'16,"0"0"3"-16,-2 7 0 16,2-7 0-16,0 0 1 15,0 0-1-15,-2 11 2 0,2-11-4 16,0 0-1-16,0 0-4 15,0 0-3-15,0 0 0 16,0 0 0-16,0 0-2 16,0 0-1-16,0 0-2 15,0 0-8-15,0 0-5 0,0 0-5 16,0 0-5-16</inkml:trace>
  <inkml:trace contextRef="#ctx0" brushRef="#br1" timeOffset="105074.9803">110 15933 186 0,'0'0'2'0,"0"0"2"15,0 0 2-15,0 0 0 16,0-10 1-16,0 10 2 16,0 0 2-16,7-3 0 0,7 3-1 15,-4 0 0-15,4 0-4 16,-2 0 1-16,6 3 0 15,1-1-2-15,1 1 0 16,3 2 0-16,3-2 0 0,2-1 1 16,2 3 1-16,2-5 1 15,7 2-1-15,1-2 1 16,6 4-2-16,1-4 0 16,3 0 0-16,5 0-2 15,-2 0 1-15,5 0-2 16,-3 0 0-16,-3 0 0 15,0 0-1-15,0 0 0 0,-2 0 0 16,-3-4 1-16,1 4 0 16,2 0-1-16,-2 0-1 15,8 0 1-15,-1 4 0 0,2-2 0 16,0 1 0-16,-5-1-1 16,2 0 1-16,-3 1-1 0,-2-1 0 15,-4 1 0-15,-3 1 0 16,-2-1-1-16,0 0 1 15,2 2 0-15,-2-3-1 16,3 1 1-16,0-1 0 16,2 0-1-16,0 1 1 0,0-3 0 15,2 2-1-15,-9 1 1 16,-1 1-1-16,0-1 1 16,-7 0-1-16,2-1 0 15,-2-2 0-15,-3 5 1 16,1-5-1-16,2 0 1 15,2 0-1-15,-2 0 1 0,2 5 0 16,0-5 0-16,0 5 0 16,-2-5-1-16,-2 0 1 15,-1 2 0-15,1 0 0 0,-9-2-1 16,0 0 0-16,0 0 0 16,0-2 0-16,-1 2 1 0,0-2-1 15,-2 0 1-15,0-4-1 16,1 6 1-16,3-2-1 15,-1-3 0-15,-1 3 1 16,2-1-1-16,0 3 0 16,-3-3 1-16,4 1-1 15,-5 2 0-15,2-2 0 0,1 2 0 16,-1 0 1-16,0 0-1 16,-1-3 0-16,6 3 0 15,-4 0 0-15,6 0 0 16,0 0 0-16,0 0 0 0,2 0 0 15,1 0 0-15,-1 0 0 16,1 3 0-16,-2-3 0 16,-1 0 0-16,3 0 0 15,-3 2 0-15,0-2 0 0,2 0 1 16,1 0-1-16,-2 0 0 16,4 0 1-16,0 0-1 15,0 0 0-15,0 0 0 0,-1 0 1 16,-1 0-1-16,-3 0 0 15,0 0 0-15,-2 0 0 16,-2 0 0-16,1 0 0 16,-1 0 0-16,-2 0 0 15,4 0 0-15,-3 0 0 0,3 0 1 16,-4 0-1-16,1 0 1 16,0 0-1-16,-4 0 0 15,6 0 1-15,-6 0-1 16,2 0 1-16,-4-2-1 15,-3 2 0-15,1 0-1 0,-1 0 1 16,-1 0 0-16,-10 0-1 16,12 0 1-16,-12 0 0 15,17 2 0-15,-9 0-1 16,1 1 2-16,2 2-1 0,1 2 0 16,-3-1 0-16,2 0 1 15,-1 0-1-15,3 2 0 0,1-2 0 16,-3 3-1-16,3-2 1 15,-2-2 0-15,6 5 0 16,-4-3-1-16,-1 3 1 16,2-1-1-16,-5 1 0 0,3 1 1 15,-2-2-1-15,0-1 0 16,-4 1 0-16,1 1 1 16,-1-2 0-16,-1 2-1 15,-2 0 1-15,1-3 0 16,0 3-1-16,0 0 1 15,-5-10-1-15,7 15 1 0,-4-7-1 16,-3-8 1-16,3 16-1 16,2-7 1-16,-3 0 0 15,-2-9-1-15,0 18 1 0,0-18 0 16,2 17 0-16,1-10 0 16,-3 3 0-16,0 0-1 15,0-2 1-15,0 2 0 16,0 0 0-16,0-3 0 0,0 3 0 15,0-1 0-15,0-9 0 16,0 15 0-16,0-5 0 16,0-10 0-16,0 15 0 0,0-15-1 15,0 14 1-15,0-14 0 16,0 17 0-16,0-17 0 16,0 14 0-16,0-14 1 15,0 15-1-15,0-15 0 16,0 15 0-16,0-15 0 15,0 14 0-15,0-14 0 16,-5 13 0-16,5-13 0 0,-2 9 0 16,2-9-1-16,-5 10 1 15,5-10 0-15,0 0 0 0,-8 14 0 16,8-14 0-16,0 0 0 16,-8 9 0-16,8-9 0 15,0 0 1-15,-7 12-1 16,7-12 1-16,-7 8-1 0,7-8 1 15,-11 10 0-15,11-10-1 16,-9 10 0-16,9-10 1 16,-10 12 1-1,10-12 0-15,-15 13-1 0,15-13 1 16,-12 12-1-16,12-12 1 16,-14 12 0-16,14-12-2 15,-14 8 1-15,14-8-1 16,-16 7 0-16,16-7 0 15,-14 8 0-15,14-8 2 0,-9 7-2 16,9-7 0-16,-11 5 0 16,11-5 0-16,-7 3 0 15,7-3 1-15,-12 2-1 0,12-2 1 16,-15 5-1-16,15-5 1 16,-15 5-1-16,15-5 1 15,-15 5-1-15,5-3 0 16,10-2 0-16,-15 5 0 0,15-5-1 15,-20 5 1-15,7-3 0 16,1 3 0-16,-3 1 0 16,1-2 0-16,-7 1 1 0,4-2-1 15,-5-1 0 1,2 3 0-16,-4-3 1 0,3 1-1 16,-1-1 0-16,1 2 1 15,0-4-1-15,-4 2 0 16,0 1 0-16,-1-3 0 15,4 1 0-15,-2-1 0 0,-1 3 0 16,5-3 0-16,-5 3 0 16,8-3 0-16,-1 0 0 15,-1 2 0-15,1-2 0 16,-2 0 0-16,1 3 0 0,-2-3 0 16,3 0-1-16,-3 0 1 15,-3 0 0-15,4 0 0 16,2 0 0-16,-4 0 0 0,2 0 0 15,2 0 0-15,0 0 0 16,0 0 0-16,2 0 0 16,-5 0 0-16,7 0 0 15,-9 0 0-15,3 0 0 0,-4 0-1 16,-1 0 1-16,0 0 0 16,-4 0-1-1,3 0 1-15,1 0 0 0,0 0 0 16,3 0-1-16,-1 0 1 15,-1 0 1-15,1 0-2 16,-1 0 1-16,-1 0 0 0,0 0 0 16,0 0 0-16,-5 0 0 15,0 0 0-15,0 0 1 0,3 0-1 16,-1 0 1-16,-2 0-1 16,4 0 0-16,-1 0 0 15,2 0 0-15,2 0 0 16,-4 0 0-16,4 0 0 15,-1 0-1-15,-6 0 1 0,5 0 0 16,-7 0 0-16,2 0 0 16,-2-3 0-16,2 3 0 15,-3-2 1-15,4 2-1 0,1 0 0 16,-4-3 0-16,6 3 0 16,2-3 0-16,-6 2 0 15,3 1-1-15,-3-3 1 16,-3 3 0-16,-1-2 0 15,-1 2 0-15,-2-4 1 0,5 4-1 16,-4-2 0-16,10-1 1 16,1 1-1-16,0 0 1 15,2-1-1-15,3 1 0 16,1-1 0-16,-4 3 0 0,-2-5 0 16,0 2 0-16,-2 2 0 15,-2 1 0-15,1-3 0 16,1 0-1-16,-3 1 1 15,5-1 0-15,2 1 0 0,-2 0 0 16,3-1 0-16,0 3 0 16,-1-3 0-16,-2 1 0 15,6 0-1-15,-10-1 0 0,3 3 0 16,-4 0 0 0,3-2 0-16,-3 2 1 0,-2 0-2 15,4 0 1-15,-2 0 0 16,8 0 1-16,-2-3 0 15,1 3-1-15,3 0 1 16,-3 0-1-16,4 0 1 0,-1 0-1 16,-5 0 1-16,0 0-1 15,3 0 1-15,-4 0-1 16,2 3 1-16,1-3 0 0,2 0 0 16,3 0 0-16,-2 0 0 15,3 0 0-15,-1 0 0 16,-1 0 0-16,1 0 0 15,-2 0 0-15,-2 0 0 0,1 2 0 16,-1-2 0-16,-1 0 0 16,2 0-1-16,1 0 1 15,-3 3 0-15,1-3 0 16,5 2 0-16,0-2 0 0,-4 2-1 16,1-2 1-16,3 3 0 15,-3 0 0-15,2-3 0 16,4 2-1-16,-2 0 1 15,2-2 0-15,-1 3 0 16,0-3 0-16,6 2 0 16,-2-2 0-16,4 0 1 0,-3 0-1 15,-3 0 0-15,4 0 0 16,-1 0 0-16,2 0 0 16,-2 0 0-16,0 0-1 0,0 0 1 15,3 3 0-15,-5-3 0 16,1 0 0-16,-1 0-1 15,2 0 1-15,-3 3 1 0,-2-3-1 16,3 0-1-16,-6 0 2 16,4 0 0-16,-2 1 1 15,2-1-1-15,-3 0 0 16,2 0 1-16,3 0 0 0,2 0 1 16,10 0-2-1,-18 0 0-15,18 0 1 0,-7 0-1 16,7 0 0-16,0 0 0 15,0 0 0-15,-11 0-1 16,11 0 0-16,0 0 0 16,0 0 1-16,0 0-1 0,0 0 0 15,0 0 0-15,0 0 0 16,-12 0 0-16,12 0 0 0,0 0 1 16,0 0-1-16,-9 0 0 15,9 0 0-15,0 0 0 16,-9 0 0-16,9 0 0 15,0 0 1-15,-7 0-1 0,7 0 0 16,0 0 1-16,0 0-1 16,-10 0 1-16,10 0-1 15,0 0 1-15,0 0-1 16,0 0 0-16,0 0 0 16,0 0 0-16,0 0 0 0,0 0 0 15,-12-1 1-15,12 1-1 16,0 0-1-16,0 0 1 15,0 0 0-15,0 0 1 16,-8 0-1-16,8 0-1 16,0 0 1-16,-10-3-1 0,10 3 0 15,-7-3 0-15,7 3 0 16,-13 0 0-16,13 0 0 0,-12 0-1 16,12 0 1-16,-13-2-1 15,13 2 2-15,-12 0-1 16,12 0 0-16,0 0 1 15,-9-3 0-15,9 3 0 16,0 0 0-16,0 0 0 0,0 0 0 16,0 0 0-16,0 0 0 15,0 0 0-15,0 0 0 16,0 0 0-16,0 0 0 0,0 0 0 16,0 0 1-16,-8-7-1 15,8 7 0-15,0 0-1 16,0 0 0-1,0 0 1-15,0 0-2 0,8 0 0 16,-8 0 1-16,16-3-1 16,0 3 1-16,-4 0 0 0,3-2 0 15,5 0 1-15,5 2 0 16,0-3-1-16,0 1 0 16,2 2 0-16,1 0 0 0,2-3 1 15,2 3-1-15,0 0 1 16,8 0-1-16,-3 3 2 15,5-3-1-15,3 2 0 16,5-2 1-16,4 3-1 0,1-3 0 16,7 2 1-16,0 0 0 15,-3-2-1-15,4 3 0 16,-4 0 1-16,-1-1-1 16,-1 0 1-16,3 3-1 15,-1-2 0-15,-1 1 1 0,0-1-1 16,5 2 0-16,-1 0 0 15,3 0 0-15,2 0 0 16,-7 1 0-16,-1-1 0 16,1 2 0-16,-5-2 1 0,-5 2-1 15,-1-2 0-15,-4 3 0 16,-3-1 0-16,1-5-1 16,-1 3 1-16,-3 0 0 0,2-2 0 15,-4-1-1-15,0 0 1 16,5 1 0-16,-4-3 0 15,0 0 0-15,5 0 0 16,0 0 0-16,1 0 0 0,-3 0 0 16,3 0 0-16,-4 0 0 15,2 0 0-15,-2 0 0 16,-6 0 0-16,1 0 0 16,-3 0 0-16,-4 2 1 0,2-2-1 15,0 3 0-15,-5-3 0 16,2 2 0-1,1 0 0-15,-3-2 0 0,2 0 0 16,-1 3 0-16,2-1 0 16,-3-2 0-16,7 3 0 15,-4-3 0-15,4 0 0 0,-2 3 0 16,4-3 0-16,-1 0 0 16,-1 0 0-16,4 0 0 15,-4 0 1-15,0 0-1 0,-2 2 0 16,0-2 0-16,-5 3 0 15,5-3 0-15,-6 3 0 16,6-2 0-16,-5 2 0 0,0-1 0 16,3-2 0-16,1 4 0 15,-2-2 0-15,1-2 0 16,-1 3 0-16,-3-3 0 16,1 0 0-16,0 0 0 15,3 0 1-15,-8 0-1 0,4 0 0 16,4 0 0-16,-3 0 0 15,2 0 0 1,0 0 0-16,-1 0 0 0,-5 0 0 16,4 0 1-16,-7 0-1 15,-1 0 0-15,1-3 0 0,-4 3 1 16,2-2-1-16,-3-2 0 16,6-1 0-16,-1 4 0 15,1-2 0-15,-1 0 0 0,-2-2 0 16,2 2 0-16,-3-2 0 15,0 3 0-15,3 0 0 16,-4-3 1-16,-2 2-1 16,1 1 0-16,2-3 0 0,-2 2 0 15,-1 1 0-15,1-3 0 16,-1 3 0-16,-2-1 0 16,5 1 1-16,-3-3-1 15,1 0 0-15,-2 3 0 0,2-4 0 16,-2 2 0-16,1-1 1 15,-3 2-1 1,2-1 2-16,-4-1-2 0,3-1 1 16,-2-1 0-16,-8 7 0 15,14-16 0-15,-6 9 0 0,0-2-1 16,4 1 1-16,-3-2 0 16,2 3-1-16,-1 0 1 15,-3-3-1-15,1 5 1 0,-1-5 1 16,1-1-2-16,-6 2 0 15,3-2 0-15,-5 2 0 16,1-4 0-16,6 4 0 16,-7-2 0-16,2 2-1 0,1-1 2 15,-1-2-1-15,1 1 1 16,-1-1-1-16,3 0 1 16,-5-1 0-16,5 4 0 15,-4-1 0-15,-1-2 1 16,0 2-1-16,3 0 0 0,-3 3 0 15,0-4 0-15,0 1-1 16,0-2 1-16,0 2-1 16,0 0 1-16,0 3-1 15,0-4 1-15,0-1-1 0,0 3 1 16,0-2 0-16,-3 1-1 16,2 1 1-16,-4-4 0 15,1 1-1-15,1 2 1 0,-2-2-1 16,0 0 1-16,-3 1 0 15,3 2-1-15,3-1 1 16,-3 0-1-16,0 2 0 16,5 8 1-16,-8-15-2 0,8 15 1 15,-7-14 0-15,7 14 0 16,-13-10-1-16,13 10 0 16,-15-13 1-16,8 6 0 15,-5-1 0-15,1 1-1 0,2-1 2 16,-1 1-1-1,-3-1 0-15,1 1 1 0,1-1-1 16,-1 0 0-16,3 1 0 16,-2 1 0-16,-2 0 0 15,7-3 0-15,-8 4 1 0,4-2-1 16,2-1 0-16,-5 1-1 16,3-2 0-16,-2 3 0 15,-6-5 0-15,4 6 0 0,1-2-1 16,-4 2 1-16,4 0 0 15,-7 0 0-15,3 2 1 16,-1-1 0-16,1 1 0 16,-4-2 0-16,1 3 0 0,-1-3 0 15,1 3 0-15,-5-3 0 16,5 2-1-16,-2 0 1 16,-3 2 1-16,0-5-1 15,-5 4 0-15,2-1 0 16,-1 1 0-16,-4-3 0 15,-1-1 1-15,-1 4-1 0,0-3 0 16,-2 0 0-16,2 3 0 16,0-4 0-16,0 4 0 15,1-2 0-15,4 1 0 16,0-2 0-16,0 2 0 0,0-1 0 16,3 1 0-16,-5-2 0 15,-4 3 0-15,0-1 0 16,-1 3 0-16,-6-3 0 0,-1 3 0 15,-2-2 0-15,2 2 0 16,3 0 0-16,1 0 0 16,2 0 0-16,3 0 0 0,3 0 0 15,0 0-1-15,-2 0 1 16,0 2 0-16,1 1 0 16,-1 0 0-16,-3-1 0 15,0 1 0-15,-1 2 0 16,0-3 0-16,-2 0 0 15,4 3 0-15,-4-2-1 0,5 0 2 16,-5-2-1-16,6 2 0 16,-7-1 0-16,6 1 0 15,-1-3 0-15,1 3 0 16,0-3 1-16,1 2-1 0,-7-2 0 16,-1 0 0-16,3 0 0 15,-6 0 0-15,-2 0 1 0,-3 0-1 16,0 0 0-16,-2 0 0 15,0 0 0-15,4 0 0 16,1 0 0-16,0 0 0 16,2 0 0-16,0 0 0 0,2 0 0 15,-3-2 0-15,1 2 1 16,-2 0-1-16,-2 0 0 16,-5 0 0-16,3 0-1 15,2 0 1-15,1 2 0 0,-2-2-1 16,6 3 1-16,1-1 0 15,1 1 0-15,2-1 0 16,3 0 0-16,-3 2 0 16,0-2 0-16,-3 1 0 15,4-1 1-15,-3 3-1 16,5-5-1-16,-1 2 1 0,3 1 0 16,-2 1-1-16,5-1 1 15,0-3 0-15,0 5 0 0,2-2 0 16,2-3 0-16,1 0 0 15,-3 0 0-15,5 0 0 16,0 0 1-16,3 0-1 16,4 0 1-16,-2-3 0 15,6 1-1-15,-2 2 1 0,4-3 0 16,3 0-1-16,-4 3 0 16,1-1 0-16,-1-2 0 15,-4 0 0-15,4 3-1 0,-2 0 1 16,0 0 0-1,1-2 0-15,1 2 0 0,3 0-1 16,10 0 1 0,-13 0-5-16,13 0-7 0,0 0-18 15,0 9-52-15,0-9-2 16</inkml:trace>
  <inkml:trace contextRef="#ctx0" brushRef="#br1" timeOffset="106141.5788">833 15215 310 0,'0'0'7'16,"0"0"5"-16,0 0 2 16,-9-11 2-16,9 11 1 15,0 0-1-15,-9-2-1 0,9 2 0 16,-7 18-7-16,5 7-3 15,-1 12-2-15,1 6-3 16,-1 5-2-16,3 8 4 16,-2 2-2-16,0 2 0 0,2-6 0 15,0-4 0-15,0-3 0 16,0-7 0-16,2-5 0 16,-2-6 0-16,0-2-5 0,0-9-6 15,0-3-6-15,0-15-9 16,-11 10-47-16,11-10-10 15</inkml:trace>
  <inkml:trace contextRef="#ctx0" brushRef="#br1" timeOffset="106754.6374">808 15225 262 0,'0'0'1'0,"0"0"-1"16,0 0-1-16,0 0 1 16,0 0 1-16,2 5 1 15,-2-5 2-15,18 7 1 0,-3-4 3 16,6-1-1-16,5 1 4 16,7-1-2-16,1-2 0 15,6 0 0-15,0 0-3 16,-3 0-2-16,0-2-1 0,-7 2-1 15,-2 0-2-15,-6 0 0 16,-5 0-1-16,-6 0 1 0,-11 0 0 16,14 14 0-16,-12-1 1 15,3 2 1-15,-5 6 0 16,0 8 2-16,0 0 0 16,0 8 0-16,-2 1-1 15,-1 8 1-15,-1-6-1 0,-2 10 0 16,2-11-2-16,2-1 0 15,2-1 0-15,0-3 0 16,0-1 0-16,0-7 0 16,0 2-1-16,0-3 2 15,0-3-1-15,0-4 0 0,0 4 2 16,0-8 0-16,0 4-1 16,-3-6 1-16,-2-1 1 15,-5-4 0-15,0-2 0 0,-6-1 0 16,0-1-1-16,-8-3 0 15,0 0 0-15,-3 0-2 16,-3-3 0-16,-2-4 0 16,-3 5-1-16,1-3 1 0,-1 3-1 15,3-7 0-15,2 7 0 16,0 0 0-16,7-1-1 16,3 1-1-16,8 2-7 15,2-3-16-15,10 3-33 16,0 0-22-16</inkml:trace>
  <inkml:trace contextRef="#ctx0" brushRef="#br1" timeOffset="107306.1881">2259 15319 340 0,'0'0'5'0,"0"0"4"15,0 0 2-15,0 0 0 16,0 0-2-16,0 0-2 15,0 0 1-15,3 10 0 0,-3 10-5 16,0 4-4-16,0 9-1 16,0 5 0-16,0 5 2 15,0 4 0-15,3 1 1 16,-1-5-1-16,0-5-1 0,3-1 1 16,-2-2 1-16,0-5-1 15,0-5 0-15,-1-3 0 16,0-5 0-16,-2-1-2 15,0-4-3-15,0-12-3 0,2 8-5 16,-2-8-24-16,0 0-39 16,0 0-5-16</inkml:trace>
  <inkml:trace contextRef="#ctx0" brushRef="#br1" timeOffset="107924.201">2325 15314 278 0,'0'0'2'0,"0"0"1"16,0 0 1-16,0 0 1 15,2-10-1-15,8 8 2 16,3-4 0-16,3 1 0 16,5 2-1-16,6 2-1 0,-2-2 0 15,6 1-1-15,-2 2-1 16,1 0 0-16,0 0-2 16,-3 0 0-16,-8 0 0 0,1 2-1 15,1 2 0-15,-9 4 0 16,0 3 1-16,-4 1 0 15,-8 3 1-15,2 8 0 16,-2 6 1-16,-2 3 1 0,0 3-1 16,-4 2 1-16,1 3-1 15,0-1-1-15,3-1 0 16,2-1 0-16,0-3-1 0,0-1 1 16,5-3 0-16,-1-3-1 15,2-3 1-15,-1-1 0 16,-3-1-1-16,3-2 1 15,-2-8 0-15,-3 5 1 16,0-2 1-16,0-5 0 16,-8 2 1-16,-2-4 1 0,-2-1-1 15,0 0 0-15,-11-1 1 16,0-3-1-16,-4-1-2 16,-6 0 1-16,-1-2-2 0,-3 0 0 15,0 0 0-15,-1-4 0 16,6 1 0-16,2-3-2 15,5 2-2-15,7 1-8 16,3-2-24-16,3 3-39 0,12 2-5 16</inkml:trace>
  <inkml:trace contextRef="#ctx0" brushRef="#br1" timeOffset="108823.4991">3414 15430 352 0,'0'0'5'0,"0"0"4"16,0 0 1-16,0 0 0 0,0 0-3 15,0 0 0-15,0 8 0 16,0 7 0-16,0 5-4 16,0 4-5-16,-3 9 0 15,1 4 1-15,2 0 1 0,-3 3 1 16,1-1-1-16,0-2 0 15,-2-7 0 1,4-3 0-16,-2-4 1 0,2-2-1 16,0-5 1-16,0-3-1 0,0-4 1 15,0-9 0-15,0 13 0 16,0-13-1-16,0 0 0 16,-3-7 0-16,3-8 0 15,0-6 1-15,0-4-1 16,0-6 0-16,0-7-1 0,0-2 1 15,3 3 1-15,-1-2 0 16,4 4 0-16,-4 1 0 16,1 6-1-16,-3 3 1 15,5 3-1-15,-1 2 0 0,1 3-1 16,2 5-1-16,2-3 0 16,0 4 0-16,1-1 0 15,3 7-1-15,0-2 1 16,4 4 0-16,-4-1 1 0,6 1 0 15,-2 3 1 1,3-3 0-16,0 3 0 0,2-2 0 16,-2 2 1-16,5-2-1 15,-2 2 1-15,-2 0-2 0,2 0 0 16,-8 0 0-16,0 0 0 16,-2 0-1-16,-13 0 0 15,14 10 0-15,-14-10 0 0,8 14 1 16,-6-2 1-16,-2 1-1 15,2 5 1-15,1 0 0 16,-3 6 0-16,3-2 0 16,-3 3 0-16,0 2 0 0,3 0 0 15,-3 3 0-15,0 2 1 16,2-5-1-16,-1 3 0 16,3-1 0-16,1-3 1 15,-1-4-1-15,-1 0 0 16,-1-5 0-16,-2 0 1 0,0-1 0 15,-8-1 0-15,-5-2 0 16,-5-1 0-16,-11-1-1 16,-2 0-12-16,-6-9-58 15,-5 10-6-15</inkml:trace>
  <inkml:trace contextRef="#ctx0" brushRef="#br2" timeOffset="114970.6098">4547 16129 49 0,'0'0'2'0,"0"0"1"16,0 0-1-16,0 0 1 16,0 0 0-16,0 0 0 15,0 0 0-15,0 0-1 0,0 0-2 16,0 0 0-16,0 0 0 15,0 0-1-15,0 0 1 16,0 0 1-16,0 0 2 16,0 0-1-16,0 0 1 15,0 0 1-15,0 0-4 0,0 0-5 16,0 0-9-16,0 0-16 16</inkml:trace>
  <inkml:trace contextRef="#ctx0" brushRef="#br2" timeOffset="115642.6447">4709 16075 187 0,'0'0'7'16,"0"0"3"-16,0 0 5 0,0 0 0 15,-8-8 3-15,8 8 1 16,0 0 0-16,-15-9 1 15,15 9-6-15,-13-5-4 16,13 5-4-16,-14 0-2 16,14 0-2-16,-18 5-2 15,9 4-1-15,-1 1 0 0,2 7-1 16,0 1 1-16,4-1 0 16,-1 1 1-16,5 1 0 0,0 1 1 15,9 0 1-15,2-1 0 16,6-3 1-16,1-3 1 15,7-4-1-15,-1-2 1 16,3-2 2-16,6-5-2 0,-5 0 0 16,6 0 0-16,-8-7 0 15,3 0 1-15,-4-3-1 16,-3-4 1-16,-5 5 0 16,-2-6-1-16,-5 0 1 0,-3-2-1 15,-4-1 0-15,-3 2-1 16,0-2-1-16,-10-2 0 15,0-2-2-15,-5 5 0 16,1 0-1-16,-7 4-1 0,1 2 0 16,1 2 0-16,0 1-1 15,-3 6 1-15,1 2 0 16,3 5-1-16,1 0-2 16,4 2-3-16,-1 1-6 15,5 0-6-15,5 4-6 0,4-12-22 16,2 18-31-16,6-9-1 15</inkml:trace>
  <inkml:trace contextRef="#ctx0" brushRef="#br2" timeOffset="116705.3903">5375 16077 151 0,'0'0'8'0,"0"0"6"16,0 0 3-16,0 0 4 16,0 0 1-16,-15-7 0 0,15 7 1 15,-12-5-1-15,4-1-6 16,-2 6-5-16,-2 0-4 16,-1 0-3-16,-4 0-1 15,2 3-2-15,-2 5 0 16,4-1 0-16,1 3-2 0,-1 3 0 15,6 3 1-15,2-1-2 16,0 4 1-16,5-3 1 16,0 2-1-16,0 2 2 0,7-4 1 15,3 0 0-15,3-1 2 16,-1-5 1-16,6-3 1 16,-4-5 1-16,6 1 0 15,-4-3 0-15,4-3 1 0,-1-4-2 16,-2-2 0-16,1-4 0 15,-6-3 0-15,1-1-1 16,-6 0-1-16,-3-3 0 16,2 2 0-16,-6 1-1 15,0 0 0-15,0 0-2 16,0 5 2-16,-7-1-3 0,2 3 0 16,-9 2-2-16,3 4 1 15,-8 2 0-15,1-2-1 16,-4 4 0-16,1 0 0 0,2 0 0 15,-4 4 0-15,5-2-3 16,4 1-2-16,4-2-7 16,-1-1-7-16,11 0-13 0,0 0-13 15,-9 0-22-15,9 0-15 16</inkml:trace>
  <inkml:trace contextRef="#ctx0" brushRef="#br2" timeOffset="117455.4488">5670 16097 230 0,'0'0'8'0,"0"0"4"0,9-7 4 15,-9 7 1-15,0 0 2 16,7-10 1-16,-7 10-2 16,0 0 1-16,0-10-7 0,0 10-5 15,-7 0-4-15,-4 3-1 16,4 1-4-16,-5 4 0 15,-1 1 0-15,1 3 0 0,3 3 0 16,0-3 1-16,4 5-1 16,3-4 1-16,2 3 1 15,0-4 1-15,7 1 0 0,6-1 2 16,-1-3 0-16,2-1 1 16,3-4 1-16,4 0-1 15,1-4 0-15,3 0 0 16,-2 0 0-16,2-5 0 15,-3-3 0-15,-5-2 0 0,1 0 1 16,-4-2-1 0,-4 0 0-16,-4-3 0 0,-6-1-1 15,0-1 1-15,0 2-3 16,-6 0-1-16,-4 1 1 16,-4-1-2-16,-4 5 1 0,1 2-1 15,-5 2 1-15,-1 2-2 16,0 2 1-16,-2 2 0 15,6 0-1-15,-1 0 0 0,8 6-3 16,-2-4-2-16,4 2-6 16,2 4-8-16,8-8-22 15,0 15-35-15,0-15-6 16</inkml:trace>
  <inkml:trace contextRef="#ctx0" brushRef="#br2" timeOffset="121041.5218">6309 16489 193 0,'0'0'4'0,"0"0"2"16,11 0 1-16,-11 0-3 15,0 0-4-15,0 0 1 16,12 2-1-16,-12-2-2 15,0 15-11-15,-3-3-17 0,-1 3-31 16,4 7-2-16</inkml:trace>
  <inkml:trace contextRef="#ctx0" brushRef="#br2" timeOffset="121376.3215">6327 16379 268 0,'0'0'2'0,"0"0"-3"16,0 0-1-16,0 0 1 16,-7 15 1-16,4 7 2 0,-2 6 1 15,2 11 1-15,1 11 3 16,-1 10 3-16,3 6 0 15,-4 6 0-15,1 0-1 16,1-1-1-16,2 1-1 0,-3-7-2 16,3-11-2-16,0 1-1 15,0-33-1-15,0 2 0 16,-2 2 0-16,2-6-2 16,0-1 0-16,0-1-1 15,-2-4-26-15,-9-8-39 0,11 6-5 16</inkml:trace>
  <inkml:trace contextRef="#ctx0" brushRef="#br2" timeOffset="124956.8036">5882 15842 222 0,'0'0'5'0,"0"0"0"16,0 0-1-16,0 0 2 15,0 5 2-15,0-5 1 16,5 22 1-16,-3-5 1 16,1 10-4-16,5 14-1 15,1 0 2-15,1 13-3 0,3-1-1 16,-4 7-1-16,-1-4-2 15,0 1 1-15,-1-5-2 0,-5-4 0 16,-2-4-3-16,3-10-1 16,-3 2-7-16,0-9-8 15,-3-3-28-15,6 4-24 16</inkml:trace>
  <inkml:trace contextRef="#ctx0" brushRef="#br2" timeOffset="125307.9711">5976 15745 230 0,'0'0'-1'0,"0"0"2"15,0 0 4-15,0 17 5 16,0 5 2-16,0 13 1 0,0 5 2 16,-3 20 1-16,3 11 1 15,-2 9-1-15,0 3-6 16,-3 5-3-16,3-4-2 16,2 0-2-16,-3-2-1 15,1-13 0-15,-1-5 0 16,3-6-1-16,-2-9-2 15,2-4-5-15,-3-8-4 0,0-13-4 16,3-7-10-16,0-6-21 16,0-11-18-16,0 0-16 15</inkml:trace>
  <inkml:trace contextRef="#ctx0" brushRef="#br2" timeOffset="125524.2852">6017 16106 241 0,'0'0'1'0,"0"0"4"16,2 18 7-16,-2 8 1 0,0 12 1 15,0 11 1-15,0 14 1 16,0 12-1-16,0 3 1 16,0 6-6-16,0-6-6 15,0-3-5-15,0-12-8 16,0-5-15-16,5-4-46 15,-5-17-3-15</inkml:trace>
  <inkml:trace contextRef="#ctx0" brushRef="#br2" timeOffset="126272.0326">4040 16978 174 0,'0'0'7'0,"0"0"6"15,15 0 2-15,-4 0 1 16,9 0 5-16,6 0 2 0,8 0 1 16,9 4 4-16,9-2-8 15,8-2-3-15,9 3-1 16,11-3-3-16,5 0-3 16,7 0-3-16,9-3-2 0,9-5-1 15,-1 5-2-15,8-1 0 16,-3 1-2-16,1 1 1 15,-3-4-2-15,-1 4 0 16,-8 0 0-16,-4 2-1 0,-12 0 0 16,-5 0 0-16,-15 0 0 15,-9 2 0-15,-14 0 0 16,-9 4 0-16,-10-4 0 0,-6-2 0 16,-8 0 0-16,-11 0-2 15,0 0-6-15,0 0-6 16,0 0-9-16,0 0-35 15,0 0-17-15</inkml:trace>
  <inkml:trace contextRef="#ctx0" brushRef="#br2" timeOffset="126801.5722">4567 16984 87 0,'0'0'9'0,"17"3"8"0,7 1 4 15,15 1 3-15,10 1 4 16,11 0 1-16,23 0 2 15,20 1 1-15,7-5-9 0,9-2-6 16,10 0-4-16,0 0-4 16,1 0-4-16,-3-2-3 0,-16 2-2 15,-16 0-3-15,-11 2-1 16,-16 4-1-16,-19-2 1 16,-14 1 1-16,-15-2 1 15,-8 1 1-15,-12-4 1 16,0 0 1-16,-12 5 0 0,2-5-1 15,-5 3-5-15,0-3-13 16,-5-3-39-16,8 3-12 16</inkml:trace>
  <inkml:trace contextRef="#ctx0" brushRef="#br2" timeOffset="128286.8413">4181 15859 80 0,'0'0'2'0,"0"0"0"15,0 0 1-15,-9 3-2 0,9-3 0 16,-13 7 0-16,13-7-3 15,-13 15-6-15,13-15-16 16,-11 20-13-16</inkml:trace>
  <inkml:trace contextRef="#ctx0" brushRef="#br2" timeOffset="130856.4034">4682 15986 194 0,'0'0'6'0,"0"0"4"16,0 0 4-16,0 0 3 16,-3-10 0-16,3 10 3 15,0 0-1-15,0 0-2 16,0 0-4-16,0 0-6 0,0 0-4 16,0 0-4-16,0 0-2 15,0 0-1-15,-11 0-1 16,11 0-2-16,-4 10 3 0,-1 2 1 15,3 5-1-15,-3 0 2 16,0 4 1-16,-1 1 0 16,1 0 0-16,3 2 1 15,2-4-2-15,0-2 1 16,0 0 0-16,0-4 0 0,0-1 0 16,4-1-1-16,5 0 1 15,-7-4 1-15,6 1-2 16,-8-9 2-16,9 16-1 15,-9-16 1-15,11 14 0 16,-11-14 1-16,9 11 1 0,-9-11-2 16,12 12 3-16,-12-12-1 15,13 7 0-15,-13-7 0 16,15 7 0-16,-15-7 0 16,18 8 0-16,-9-6 1 0,-1 3 0 15,5-3 0-15,-4 1-1 16,1-1 2-16,3 1-1 15,-4-3 0-15,6 0 0 16,-2 0-1-16,-1 0-1 0,1 0 1 16,-2 0-1-16,5 0-1 15,-6 3 1-15,5-3-1 16,-5 0 1-16,2 0-1 16,-4 0 0-16,4 1 1 0,0-1 0 15,1 0-1-15,2 0 1 16,0 0-1-16,2 0 1 15,1 0-1-15,1-1 1 16,-1 1-1-16,3 0 0 16,-3 0 0-16,3-3 0 0,-6 3 0 15,7 0 1-15,-7 0-1 16,2 0 0-16,3 0 1 16,0 0-1-16,2 0 0 15,5 0 1-15,-3 0-1 0,5 0 0 16,1 0 0-16,0 0 0 15,2 0-1-15,-2 0 1 16,2 0 0-16,-7 0-1 0,5 0 1 16,-5 0 0-16,0 0-1 15,-2 3 1-15,3-3 0 16,-1 0-1-16,2 0 0 16,-1 0 0-16,-5 0-1 0,7 0 1 15,-8 0-1-15,5 0 1 16,-12 0 0-16,6 0 0 15,-8 0 1-15,3 0 0 0,-4 0 0 16,2 0-1-16,-4 0 1 16,4 0 0-16,-5 0 0 15,4-3 0-15,-11 3 1 16,14-5-1-16,-14 5 1 16,18-10-1-16,-18 10 1 15,12-10 0-15,-12 10 0 16,11-10 0-16,-11 10-1 0,7-12 0 15,-7 12 0-15,2-12 1 16,1 2-1-16,-3 10 0 0,2-17 0 16,1 7 0-16,-3 2 0 15,2 0 1-15,-2 8-1 16,0-17 0-16,0 17 0 16,2-12 1-16,-2 12-2 0,3-10 0 15,-3 10-2-15,0 0 0 16,0-7-1-16,0 7 0 15,0 0 1-15,0 0-3 16,0 0 3-16,0 0 0 0,-5-10 2 16,5 10 0-16,0 0 1 15,0 0 0-15,0 0 0 16,-2-10 0-16,2 10 1 16,0 0-1-16,0 0 1 15,-5-9-1-15,5 9 1 16,0 0-1-16,0-11 1 0,0 11-1 15,0 0 1-15,0-12-1 16,0 12 0-16,0 0 0 0,0-11 1 16,0 11-1-16,0 0-1 15,0 0 1-15,-5-10-1 16,5 10 1-16,0 0-1 16,0 0 0-16,0 0-1 0,-7-9 1 15,7 9-1-15,0 0-1 16,0 0-3-16,-11-5-3 15,11 5 1-15,-12-2-2 16,12 2-1-16,-16-3-2 16,7 3-1-16,-3 0-1 0,-1 0 2 15,-2-2-2-15,-2 2-7 16,2-3-2-16,-5 1-8 16,1 2-7-16,-7-3-3 15</inkml:trace>
  <inkml:trace contextRef="#ctx0" brushRef="#br2" timeOffset="131423.7872">4905 16020 63 0,'12'0'1'0,"6"-5"2"16,14 2-2-16,8-4 1 16,12 4 2-16,9-4-2 15,7 5 2-15,10-5-1 16,-7 4-1-16,-3 3 0 0,-6 0-1 16,-10 0-1-16,-5 0 0 15,-12 3 0-15,0-1-1 16,-15-2-1-16,-4 2 1 15,-2 1 0-15,-5 2-4 0,-9-5-10 16,0 0-18-16</inkml:trace>
  <inkml:trace contextRef="#ctx0" brushRef="#br2" timeOffset="134838.2183">4719 15599 165 0,'0'0'6'15,"0"0"4"-15,0 0 5 16,0 0 3-16,0 0 3 0,0 0 3 15,0-11 2-15,0 11-1 16,0 0-5-16,0 0-7 16,0 0-6-16,0 0-6 15,0 0-3-15,0 0-1 0,0 19-3 16,0-1 1-16,0 1 0 16,0 8 1-16,4 0 3 15,-1 5 2-15,2 0 0 0,-1-2 0 16,2-3-1-16,-3-1 1 15,4-6-1-15,-5-1 1 16,1-2-1-16,2-5 1 16,-3 0 0-16,0-1 0 15,-2-11 0-15,9 18 1 0,-9-18-1 16,4 9 0-16,-4-9 0 16,0 0 0-16,3 10 0 15,-3-10 0-15,0 0 2 16,0 0 0-16,0 0 2 15,0 0 0-15,0 0 0 0,0 0 1 16,0 0-2-16,-3-3-1 16,3 3-2-16,-2-16-2 15,-3 0-3-15,-1 1-3 16,4-2 0-16,-3-3-1 16,3-1 0-16,-3-2 0 0,5 2 2 15,-3-3 0-15,3 2 1 16,-2 0 2-16,2-1 2 15,0 4 1-15,0-1 1 0,0 2 1 16,0 1 0-16,0 2 1 16,0 2-1-16,0 1 1 15,-2 0 0-15,2 2-1 16,-3 3 1-16,3 7-1 0,0-13 0 16,0 13-1-16,-2-12 0 15,2 12 0-15,0-10 0 16,0 10 0-16,0 0 0 0,-4-10 0 15,4 10 0-15,0 0 1 16,0 0-1-16,-2-12 0 16,2 12 0-16,0 0 0 15,0 0 0-15,-2-10-1 16,2 10 1-16,0 0-1 16,0 0 1-16,-3-10-1 0,3 10 0 15,0 0 1-15,0 0-1 16,0 0 1-16,0 0 0 15,-5-10 0-15,5 10 0 0,0 0-1 16,0 0 1-16,0 0 0 16,0 0 0-16,0 0 1 15,0 0-2-15,0 0 0 0,0 0 0 16,0 0-2-16,0 0 0 16,0 0 0-16,0 0 1 15,16 0-1-15,-7 0 0 16,4 0 1-16,4 0 1 0,4-3 1 15,-1 3 0-15,6 0 1 16,-3 0-1-16,-1-2 2 16,0 2-1-16,1-3 0 15,-1 1 1-15,-2 2-1 16,-5-3-1-16,-3 3 1 0,-1-3-1 16,-11 3 1-16,12-1 0 15,-12 1 0-15,0 0 1 16,0 0-1-16,0 0-1 15,0 0 0-15,0 0-2 16,0 0-1-16,0 0-2 0,0 0 2 16,0 0-2-16,7 9 1 15,-7-1 0-15,2 4 0 16,1 3 0-16,3 5 2 0,-2 2 0 16,-1 3 0-16,4 1 1 15,-2 5-1-15,-3-2 1 16,3 2 0-16,1-1 0 0,-4-1 0 15,3-7 1-15,0 2-1 16,-5-1 0-16,1-3-1 16,7-5 1-16,-6 2 0 15,-2-4 0-15,4-4 0 16,-1 1 1-16,-1 0-1 16,-2-10 0-16,1 12 0 0,-1-12 1 15,4 11-1-15,-4-11 1 16,0 0-1-16,0 0 1 15,2 7 0-15,-2-7 1 16,0 0-2-16,0 0 1 0,0 0 2 16,0 0-1-16,0 0 0 15,0 0 0-15,0 0 0 0,0 0 1 16,-7 7 0-16,7-7-1 16,-11 6 1-16,11-6-1 15,-14 7-1-15,-1-2-1 16,-2-3 1-16,-3 6-2 0,-3-6 0 15,-1 3 1-15,-4 0-1 16,3-3 0-16,-2 1 0 16,1 2 0-16,4-5-4 15,4 0-7-15,4 0-16 16,2 0-27-16,12 0-21 16</inkml:trace>
  <inkml:trace contextRef="#ctx0" brushRef="#br2" timeOffset="136321.6629">5916 15698 253 0,'0'0'7'16,"0"0"4"-16,0 0 3 16,0 0 1-16,0 0 0 0,0 0 1 15,0 0-3-15,0 0-2 16,0 0-6-16,0 0-4 16,-3 10-2-16,3 11-2 15,0-2-1-15,0 8 1 0,0 5 3 16,3 3 1-16,0 0 0 15,2 1 0-15,0 5 1 16,-2-5 0-16,4 1 0 16,-3-5 0-16,-1 3 0 0,0-5 0 15,0-3 1-15,-3-7-3 16,0-3 1-16,0-4 0 16,0-1 0-16,0-12-1 15,0 0-2-15,0 0-2 16,0 0 1-16,-9-15-2 0,7-2-1 15,0-7-2-15,-5-9-1 16,4-4 0-16,1-3 1 16,-3 3 3-16,2-3 3 15,3 6 3-15,-3 6 4 0,0 4 4 16,3 5 1-16,0 11-1 16,0 8-4-16,0-10-1 15,0 10-1-15,0 12-2 0,0 3-3 16,0 12 0-16,0 5-1 15,0 4 2-15,3 5 3 16,0 2 0-16,0-2-2 16,2-2-9-16,0-3-25 0,-5-9-36 15,0-5-6-15</inkml:trace>
  <inkml:trace contextRef="#ctx0" brushRef="#br3" timeOffset="144013.5249">5417 15524 50 0,'0'0'4'15,"0"0"1"-15,0 0 6 16,0 0 4-16,0 0 6 15,0 0 1-15,0 0 2 0,0-9 0 16,0 9-4-16,0 0-3 16,0 0-6-16,0 0-3 15,0 0-5-15,0 9 0 0,0 0-2 16,0 3 0-16,0 2 3 16,0 6 3-16,0 2-1 15,0 5 2-15,0 1-2 16,0 2 2-16,0-1-2 0,0 1-1 15,0-2 0-15,-2-4-2 16,2-2-1-16,0-4 0 16,0-1 0-16,-3-6 0 15,3 1-1-15,0-12 0 0,-2 14 1 16,2-14 0-16,0 0 0 16,0 10 1-16,0-10 3 15,0 0-1-15,0 0 1 16,0 0 2-16,0 0-1 15,0 0 1-15,0 0-2 16,0 0 1-16,0 0-3 0,0 0-1 16,0 0 0-16,-5-7-2 15,5 7-1-15,0 0 0 16,0-13 2-16,0 13-2 0,0-15 1 16,0 8-1-16,0-5 0 15,0 2 1-15,3-6-1 16,-3 2 1-16,2-3 0 0,0 2-1 15,1-5 1-15,-1 0-1 16,-2 0 1-16,3-2 0 16,-3 2-1-16,1-2 1 15,-1 5-1-15,0-3 1 16,3 2 0-16,-3 6-1 0,0 0 1 16,0 5 0-16,0 7-2 15,0 0-1-15,0-11-2 16,0 11 1-16,0 11-1 15,0 3 0-15,0 8 1 16,0 5-1-16,0 3 2 0,0 5 2 16,0 7 0-16,0-2 0 15,3 0 0-15,-3-5 0 16,4-4 0-16,-1 1 0 0,0-2 1 16,0-4 0-16,-1-5-1 15,1 1 1-15,-1-5-1 16,-2-3 1-16,2-4 0 0,-2-1 1 15,0-9 0-15,0 0 1 16,3 11 4-16,-3-11-2 16,0 0 1-16,0 0 0 15,-3-6 0-15,1-3-2 16,0-2-1-16,-6-4-1 0,5-5-3 16,-2-2-1-1,0-2-1-15,2 1 1 0,2-4-1 16,-2 2 2-16,3 0-1 15,-2 4 1-15,2-5 1 16,0 4 0-16,0 2 0 0,0-2 1 16,0 2-1-16,-3-3 1 15,3 4-1-15,0-1 0 16,0 3 1-16,0-1-1 0,0 5 1 16,0-4-1-16,0 5 1 15,3 3-1-15,-3 1 1 16,0 8 0-16,0-12 0 15,0 12 0-15,2-13 0 16,-2 13 0-16,0 0-1 0,0-9 1 16,0 9 0-16,0 0-1 15,0 0 0-15,0 0 0 16,0 0 0-16,0 0-2 0,0 0 1 16,0 0-2-16,0 0 1 15,0 0 1 1,0 0-1-16,10-5 0 0,-10 5 1 15,20 0 1-15,-10 0 0 16,5 0 1-16,4 0 0 0,4 0 0 16,-3 0 0-16,3 0-1 15,1 0 1-15,-4 0 0 16,3-3 1-16,2 3-1 16,-4-3-1-16,2 3 1 0,2-1 0 15,-2-2-1-15,-4 0 0 16,4 3 0-16,-6 0 0 15,-2 0-1-15,-3 0 1 0,-4 0-1 16,-8 0 1-16,12 0-1 16,-12 0 1-16,0 0 0 15,0 0 0-15,10 0 0 16,-10 0 0-16,0 0 1 16,0 0-1-16,0 0 1 15,0 0-1-15,0 0 1 16,0 0 0-16,0 0 0 0,0 0-1 15,0 0 0-15,0 0-1 16,0 0 1-16,0 10-1 0,0-10 0 16,0 15 1-16,0 0-1 15,0 0 0-15,0 4 1 16,0 5 0-16,0 0-1 16,0 3 1-16,0-3 0 0,0 6 0 15,0 1 1-15,0-5-1 16,2-1 0-16,1 0 1 15,2-3-1-15,-2 3 1 0,-1-5 0 16,1-1-1-16,-1 1 0 16,-2-5 1-16,2-3 0 15,1 1-1-15,-3-6 0 16,0-7 1-16,0 12 0 16,0-12 0-16,0 0 1 0,0 0 0 15,0 8-1-15,0-8 1 16,0 0-1-16,0 0 1 15,0 0-1-15,0 0-1 16,0 0 0-16,0 0-1 0,0 0 2 16,0 0-1-16,0 0 0 15,0 0 0-15,0 0 1 16,0 0 0-16,0 0 1 16,0 0 2-16,0 0-2 0,0 0 1 15,0 0 1-15,0 0 0 16,0 0-1-16,0 0 0 15,-5 0-1-15,5 0 0 0,-12-5-1 16,0 2-1-16,1 1 0 16,-8 0 0-16,4-1 0 15,-6 3-1-15,-1-2 1 16,0 2 0-16,-1 0 0 16,-4 0 1-16,4 0-1 15,2 0 0-15,-4 0 0 0,7 0-1 16,1 0 1-16,-3 0 1 15,2 0-1-15,6-3 0 16,-3 3 0-16,5 0 1 16,3 0-1-16,-3 0 1 0,10 0 0 15,-15-2-1-15,15 2 1 16,-10-2-1-16,10 2 0 16,-11-3 0-16,11 3-1 0,-9-2 0 15,9 2 0-15,-12 0 1 16,12 0-1-16,-11 0 1 15,11 0-1-15,-12 0 1 16,12 0 0-16,0 0 0 0,-9 0 1 16,9 0-1-16,0 0 0 15,0 0 1-15,0 0-1 16,0 0 0-16,0 0-1 0,0 0 1 16,0 0 0-16,0 0-1 15,0 0 1-15,0 0-1 16,0 0 1-16,0 0 0 15,0 0 1-15,0 0-1 16,0 0 1-16,0 0 0 16,-3-5 0-16,3 5 0 0,0-18 0 15,0 5 0-15,0-4 0 16,0-3-1-16,0-7 1 16,0 0-1-16,0-3 1 0,0 3 0 15,-4 0-1-15,2 0 1 16,0 4-1-16,2 3 1 15,0 3 0-15,-2 7-1 16,2 10 0-16,-4-15 1 0,4 15-2 16,0 0 0-16,0 0-1 15,0 0-1-15,0 0 0 16,-6 18 0-16,6-1 0 16,0 7-1-16,-2 7 2 0,2 1 0 15,0 0 0-15,0 3 2 16,2-5-1-16,0-3 0 15,1-6 1-15,-2-3 0 16,3-3 0-16,-2-7 0 16,-2-8 1-16,0 12 1 0,0-12 0 15,0 0 1-15,0 0-1 16,0-5 0-16,0-7 0 16,-2-4 0-16,-3-4 0 0,2-6-1 15,-1-4-1-15,-1-2 0 16,-2-1 1-16,3-1-1 15,-2 2 0-15,6-1 1 16,-1 6-1-16,1 3 1 0,0 1-1 16,0 3 0-16,0 3 1 15,0 2-1-15,0 5 0 16,0 0 0-16,0 10 0 16,1-12-1-16,-1 12 0 15,0 0-1-15,0 0 0 0,0 0 0 16,0 0 0-16,19-5 0 15,-9 5 0-15,-1 3 0 16,9-1 2-16,5 1-1 16,4-1 1-16,3 0 0 0,0 1 0 15,5-3 0-15,-1 0 1 16,1 0-1-16,-4-3 0 16,2-1 1-16,-3 1-1 0,-5-2 0 15,-2 0 0-15,-6 2 1 16,-4 2-1-16,-4-2 0 15,-9 3 1-15,0 0-1 16,0 0-1-16,8 0 1 0,-8 0-2 16,0 0 1-16,0 0 0 15,0 7-1-15,0-7 1 16,0 17-1-16,0-2 1 16,2 3 0-16,-2 2 0 15,1 7 1-15,3-3-1 16,2 6 0-16,-4 2 1 0,3 1 0 15,0-4-1-15,-1 4 1 16,0-6 0-16,2-3 0 16,0 1 0-16,1-5 0 0,-4-3 1 15,-1-4-1-15,0 0 0 16,1-6 1-16,-3-7-1 16,0 12 1-16,0-12-2 0,0 10-8 15,0-10-36-15,-10 3-36 16,10-3-2-16</inkml:trace>
  <inkml:trace contextRef="#ctx0" brushRef="#br3" timeOffset="163735.4299">5651 15761 59 0,'0'0'5'16,"0"0"2"-16,-6 0 4 0,6 0 2 15,0 0 6-15,0 0 1 16,0 0 3-16,0 0 4 16,0 0-4-16,0 0 0 15,0 0-3-15,6 1-3 0,-6-1-1 16,10-4-3-16,-10 4-2 16,7-13-2-16,-7 13 0 15,2-12-1-15,-2 12-1 0,0-13-2 16,0 13 0-16,0 0-2 15,-8-8-1-15,8 8-1 16,-9 0-1-16,9 0 0 16,-11 0-2-16,11 0 1 15,-10 5 0-15,10-5 0 0,0 0-4 16,-3 13-5-16,3-13-16 16,0 0-28-16,2 13-20 15</inkml:trace>
  <inkml:trace contextRef="#ctx0" brushRef="#br3" timeOffset="164380.0652">5681 15588 197 0,'0'0'6'0,"0"0"1"15,0 0 3-15,0 0 1 0,-2-9 1 16,2 9 2-16,-17-2 0 16,8-1 1-16,-6 3-4 15,1 0-2-15,-4 5-3 16,1 3-1-16,-3-1-1 0,0 7-1 16,0 4-1-16,5 2-1 15,-2 5 0-15,6-3 0 16,2 5 1-16,4-2 0 15,5 3 1-15,2-1 1 16,8-3-1-16,0-1 1 16,8-1 1-16,-3-5 0 0,9 1 1 15,-1-9-1-15,2-2-1 16,2-4 0-16,0-3 0 16,1-3 1-16,-2-4-1 15,-1-5-1-15,-4-3 0 0,-1-2-1 16,-8-2 1-16,3-7-1 15,-10 2 0-15,-2-3 0 16,-3-1 0-16,0 0-1 0,-8 4 0 16,-5 4 0-16,-1 1 0 15,-4 3-1-15,0 4 0 16,-3 6-1-16,-4 2 1 0,2 4-2 16,-3 0-3-16,3 4-11 15,0 1-46-15,8 8-14 16</inkml:trace>
  <inkml:trace contextRef="#ctx0" brushRef="#br3" timeOffset="172294.2653">5353 14633 155 0,'0'0'6'0,"0"0"2"15,0 0 3-15,0 0 2 0,0 0 0 16,-12 0 4-16,12 0 1 15,0 0 1-15,0 0-4 16,0 0-3-16,-10-8-2 0,10 8-3 16,0 0-1-16,0 0-1 15,10-7-1-15,4 7 0 16,9-2 0-16,-2-3 0 16,11 2 0-16,4-4 0 0,6 5 0 15,-5-6 0-15,6 3-2 16,-8 2 0-16,2 1-1 15,-7-1 0-15,-8 0-1 16,0 1 0-16,-9 2 1 0,-1 0-1 16,-12 0 0-16,15 0 1 15,-15 0 1 1,0 0 0-16,0 0 1 0,0 0 1 16,0 0 2-16,0 0-1 15,0 0 2-15,0 0-2 16,0 0 0-16,0 0-1 0,0 0-7 15,0 0-19-15,0 0-48 16,0 0-6-16</inkml:trace>
  <inkml:trace contextRef="#ctx0" brushRef="#br3" timeOffset="175030.1906">12177 17382 174 0,'0'0'7'0,"0"0"6"16,7 0 3-16,5 0 2 16,8-5 4-16,5 2-1 0,35-9 3 15,28-7-2-15,22-4-5 16,10-4-5-16,12-3-4 15,2 1-3-15,-3-1-2 16,-21 3-2-16,-33 9-1 16,-15 8-1-16,-17 3 0 0,-13 2 1 15,-12 3 1-15,-5 2 2 16,-15 0 1-16,0 0 1 16,-5 7 0-16,-5-4 3 0,0 1-2 15,0-1-1-15,-2 4-1 16,-1-4-5-16,4 1-11 15,-1 7-42-15,-1-9-19 16</inkml:trace>
  <inkml:trace contextRef="#ctx0" brushRef="#br3" timeOffset="178593.9062">14553 9500 311 0,'0'0'6'0,"0"0"3"16,0 0 2-16,0 0 0 15,0 0 2-15,-6-7 0 16,6 7 0-16,0 0-2 0,0 0-5 16,0 0-3-16,0 10-1 15,4 0-2-15,2 4-1 16,0 1 1-16,4 4 0 15,2 1 1-15,0-2 1 0,4-6 2 16,1-4 2-16,5-8 2 16,10-9-1-16,14-17 2 15,16-18-1-15,19-8 1 16,19-15-2-16,17-5-1 16,12-5-2-16,5 3-2 15,-4 7 0-15,-14 13-1 16,-22 11 0-16,-16 14-1 0,-23 11-1 15,-20 12 1-15,-15 3-1 16,-20 3 0-16,9 4 0 0,-9-4 0 16,2 15 0-16,-2-5-3 15,3 2-9-15,-3 1-32 16,0-1-35-16,0 3-1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fld id="{43B82EB1-B157-497A-B3B0-151FD3C30A73}" type="datetimeFigureOut">
              <a:rPr lang="en-CA"/>
              <a:pPr>
                <a:defRPr/>
              </a:pPr>
              <a:t>2021-04-04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CA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CA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812C65C7-A042-4799-86BB-627996430EC7}" type="slidenum">
              <a:rPr lang="en-CA" altLang="en-US"/>
              <a:pPr>
                <a:defRPr/>
              </a:pPr>
              <a:t>‹#›</a:t>
            </a:fld>
            <a:endParaRPr lang="en-CA" altLang="en-US"/>
          </a:p>
        </p:txBody>
      </p:sp>
    </p:spTree>
    <p:extLst>
      <p:ext uri="{BB962C8B-B14F-4D97-AF65-F5344CB8AC3E}">
        <p14:creationId xmlns:p14="http://schemas.microsoft.com/office/powerpoint/2010/main" val="162688862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38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IN" altLang="en-US"/>
          </a:p>
        </p:txBody>
      </p:sp>
      <p:sp>
        <p:nvSpPr>
          <p:cNvPr id="1638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A17895E2-9FCB-4111-942F-7A6951F58E06}" type="slidenum">
              <a:rPr lang="en-US" altLang="en-US" smtClean="0"/>
              <a:pPr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034939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A9FCF1-E3FF-494A-A934-EA08573C1A74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6014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 </a:t>
            </a:r>
            <a:r>
              <a:rPr lang="en-US" dirty="0" err="1" smtClean="0"/>
              <a:t>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A9FCF1-E3FF-494A-A934-EA08573C1A74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737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3352800"/>
            <a:ext cx="8686800" cy="2743200"/>
          </a:xfrm>
          <a:prstGeom prst="rect">
            <a:avLst/>
          </a:prstGeom>
          <a:solidFill>
            <a:srgbClr val="1011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895600" y="609600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609600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791200" y="609600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7" name="Picture 10" descr="BITS_university_logo_whiteve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3352800"/>
            <a:ext cx="2057400" cy="1979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-76200" y="5257800"/>
            <a:ext cx="2209800" cy="5540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2900" b="1" spc="-150" dirty="0">
                <a:solidFill>
                  <a:schemeClr val="bg1"/>
                </a:solidFill>
                <a:latin typeface="Arial"/>
                <a:cs typeface="Arial"/>
              </a:rPr>
              <a:t>BITS</a:t>
            </a:r>
            <a:r>
              <a:rPr lang="en-US" sz="2900" spc="-150" dirty="0">
                <a:solidFill>
                  <a:schemeClr val="bg1"/>
                </a:solidFill>
                <a:latin typeface="Arial"/>
                <a:cs typeface="Arial"/>
              </a:rPr>
              <a:t> Pilani</a:t>
            </a:r>
          </a:p>
        </p:txBody>
      </p:sp>
      <p:sp>
        <p:nvSpPr>
          <p:cNvPr id="9" name="TextBox 12"/>
          <p:cNvSpPr txBox="1">
            <a:spLocks noChangeArrowheads="1"/>
          </p:cNvSpPr>
          <p:nvPr/>
        </p:nvSpPr>
        <p:spPr bwMode="auto">
          <a:xfrm>
            <a:off x="152400" y="5667375"/>
            <a:ext cx="19050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1200">
                <a:solidFill>
                  <a:srgbClr val="FFFFFF"/>
                </a:solidFill>
              </a:rPr>
              <a:t>Pilani Campus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514600" y="3810000"/>
            <a:ext cx="6019800" cy="1524000"/>
          </a:xfrm>
        </p:spPr>
        <p:txBody>
          <a:bodyPr anchorCtr="0">
            <a:noAutofit/>
          </a:bodyPr>
          <a:lstStyle>
            <a:lvl1pPr algn="l">
              <a:lnSpc>
                <a:spcPts val="4000"/>
              </a:lnSpc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76891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Picture 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7" name="Rectangle 6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grpSp>
        <p:nvGrpSpPr>
          <p:cNvPr id="6" name="Group 11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sp>
        <p:nvSpPr>
          <p:cNvPr id="14" name="TextBox 15"/>
          <p:cNvSpPr txBox="1">
            <a:spLocks noChangeArrowheads="1"/>
          </p:cNvSpPr>
          <p:nvPr/>
        </p:nvSpPr>
        <p:spPr bwMode="auto"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/>
            <a:r>
              <a:rPr lang="en-US" altLang="en-US" sz="1100" b="1">
                <a:solidFill>
                  <a:srgbClr val="101141"/>
                </a:solidFill>
              </a:rPr>
              <a:t>BITS </a:t>
            </a:r>
            <a:r>
              <a:rPr lang="en-US" altLang="en-US" sz="1100">
                <a:solidFill>
                  <a:srgbClr val="101141"/>
                </a:solidFill>
              </a:rPr>
              <a:t>Pilani, Pilani Campus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800"/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0" y="1600200"/>
            <a:ext cx="4038600" cy="4525963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800"/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>
                <a:latin typeface="Arial" pitchFamily="34" charset="0"/>
                <a:cs typeface="Arial" pitchFamily="34" charset="0"/>
              </a:defRPr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dirty="0"/>
          </a:p>
        </p:txBody>
      </p:sp>
      <p:sp>
        <p:nvSpPr>
          <p:cNvPr id="19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907864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6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8" name="Rectangle 7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grpSp>
        <p:nvGrpSpPr>
          <p:cNvPr id="7" name="Group 10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3" name="Rectangle 12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5" name="Rectangle 14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pic>
        <p:nvPicPr>
          <p:cNvPr id="16" name="Picture 14" descr="Picture 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5"/>
          <p:cNvSpPr txBox="1">
            <a:spLocks noChangeArrowheads="1"/>
          </p:cNvSpPr>
          <p:nvPr/>
        </p:nvSpPr>
        <p:spPr bwMode="auto"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/>
            <a:r>
              <a:rPr lang="en-US" altLang="en-US" sz="1100" b="1">
                <a:solidFill>
                  <a:srgbClr val="101141"/>
                </a:solidFill>
              </a:rPr>
              <a:t>BITS </a:t>
            </a:r>
            <a:r>
              <a:rPr lang="en-US" altLang="en-US" sz="1100">
                <a:solidFill>
                  <a:srgbClr val="101141"/>
                </a:solidFill>
              </a:rPr>
              <a:t>Pilani, Deemed to be University under Section 3 of UGC Act, 1956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2"/>
            <a:ext cx="4040188" cy="82708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362199"/>
            <a:ext cx="4040188" cy="3763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2"/>
            <a:ext cx="4041775" cy="82708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362199"/>
            <a:ext cx="4041775" cy="3763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390066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6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4" name="Rectangle 3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7" name="Rectangle 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grpSp>
        <p:nvGrpSpPr>
          <p:cNvPr id="3" name="Group 10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9" name="Rectangle 8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pic>
        <p:nvPicPr>
          <p:cNvPr id="12" name="Picture 14" descr="Picture 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5"/>
          <p:cNvSpPr txBox="1">
            <a:spLocks noChangeArrowheads="1"/>
          </p:cNvSpPr>
          <p:nvPr/>
        </p:nvSpPr>
        <p:spPr bwMode="auto"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/>
            <a:r>
              <a:rPr lang="en-US" altLang="en-US" sz="1100" b="1">
                <a:solidFill>
                  <a:srgbClr val="101141"/>
                </a:solidFill>
              </a:rPr>
              <a:t>BITS </a:t>
            </a:r>
            <a:r>
              <a:rPr lang="en-US" altLang="en-US" sz="1100">
                <a:solidFill>
                  <a:srgbClr val="101141"/>
                </a:solidFill>
              </a:rPr>
              <a:t>Pilani, Deemed to be University under Section 3 of UGC Act, 1956</a:t>
            </a:r>
          </a:p>
        </p:txBody>
      </p:sp>
      <p:sp>
        <p:nvSpPr>
          <p:cNvPr id="5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374237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6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6" name="Rectangle 5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grpSp>
        <p:nvGrpSpPr>
          <p:cNvPr id="5" name="Group 10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pic>
        <p:nvPicPr>
          <p:cNvPr id="14" name="Picture 14" descr="Picture 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15"/>
          <p:cNvSpPr txBox="1">
            <a:spLocks noChangeArrowheads="1"/>
          </p:cNvSpPr>
          <p:nvPr/>
        </p:nvSpPr>
        <p:spPr bwMode="auto"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/>
            <a:r>
              <a:rPr lang="en-US" altLang="en-US" sz="1100" b="1">
                <a:solidFill>
                  <a:srgbClr val="101141"/>
                </a:solidFill>
              </a:rPr>
              <a:t>BITS </a:t>
            </a:r>
            <a:r>
              <a:rPr lang="en-US" altLang="en-US" sz="1100">
                <a:solidFill>
                  <a:srgbClr val="101141"/>
                </a:solidFill>
              </a:rPr>
              <a:t>Pilani, Pilani Campus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5259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5259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18"/>
          <p:cNvSpPr>
            <a:spLocks noGrp="1"/>
          </p:cNvSpPr>
          <p:nvPr>
            <p:ph sz="quarter" idx="13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577907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6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7" name="Rectangle 6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grpSp>
        <p:nvGrpSpPr>
          <p:cNvPr id="10" name="Group 10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pic>
        <p:nvPicPr>
          <p:cNvPr id="14" name="Picture 14" descr="Picture 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15"/>
          <p:cNvSpPr txBox="1">
            <a:spLocks noChangeArrowheads="1"/>
          </p:cNvSpPr>
          <p:nvPr/>
        </p:nvSpPr>
        <p:spPr bwMode="auto"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/>
            <a:r>
              <a:rPr lang="en-US" altLang="en-US" sz="1100" b="1">
                <a:solidFill>
                  <a:srgbClr val="101141"/>
                </a:solidFill>
              </a:rPr>
              <a:t>BITS </a:t>
            </a:r>
            <a:r>
              <a:rPr lang="en-US" altLang="en-US" sz="1100">
                <a:solidFill>
                  <a:srgbClr val="101141"/>
                </a:solidFill>
              </a:rPr>
              <a:t>Pilani, Pilani Campus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5407025"/>
            <a:ext cx="5486400" cy="304800"/>
          </a:xfrm>
        </p:spPr>
        <p:txBody>
          <a:bodyPr anchor="b"/>
          <a:lstStyle>
            <a:lvl1pPr algn="l">
              <a:defRPr sz="1800" b="1" spc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1828800"/>
            <a:ext cx="5486400" cy="3429000"/>
          </a:xfrm>
          <a:ln w="571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711825"/>
            <a:ext cx="5486400" cy="304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157390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6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5" name="Rectangle 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7" name="Rectangle 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grpSp>
        <p:nvGrpSpPr>
          <p:cNvPr id="4" name="Group 10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9" name="Rectangle 8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pic>
        <p:nvPicPr>
          <p:cNvPr id="12" name="Picture 14" descr="Picture 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5"/>
          <p:cNvSpPr txBox="1">
            <a:spLocks noChangeArrowheads="1"/>
          </p:cNvSpPr>
          <p:nvPr/>
        </p:nvSpPr>
        <p:spPr bwMode="auto"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/>
            <a:r>
              <a:rPr lang="en-US" altLang="en-US" sz="1100" b="1">
                <a:solidFill>
                  <a:srgbClr val="101141"/>
                </a:solidFill>
              </a:rPr>
              <a:t>BITS </a:t>
            </a:r>
            <a:r>
              <a:rPr lang="en-US" altLang="en-US" sz="1100">
                <a:solidFill>
                  <a:srgbClr val="101141"/>
                </a:solidFill>
              </a:rPr>
              <a:t>Pilani, Pilani Campus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302600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352800"/>
            <a:ext cx="8686800" cy="2743200"/>
          </a:xfrm>
          <a:prstGeom prst="rect">
            <a:avLst/>
          </a:prstGeom>
          <a:solidFill>
            <a:srgbClr val="1011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895600" y="609600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609600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791200" y="609600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9" name="Picture 10" descr="BITS_university_logo_whiteve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3352800"/>
            <a:ext cx="2057400" cy="1979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-76200" y="5257800"/>
            <a:ext cx="2209800" cy="5540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2900" b="1" spc="-150" dirty="0">
                <a:solidFill>
                  <a:schemeClr val="bg1"/>
                </a:solidFill>
                <a:latin typeface="Arial"/>
                <a:cs typeface="Arial"/>
              </a:rPr>
              <a:t>BITS</a:t>
            </a:r>
            <a:r>
              <a:rPr lang="en-US" sz="2900" spc="-150" dirty="0">
                <a:solidFill>
                  <a:schemeClr val="bg1"/>
                </a:solidFill>
                <a:latin typeface="Arial"/>
                <a:cs typeface="Arial"/>
              </a:rPr>
              <a:t> Pilani</a:t>
            </a:r>
          </a:p>
        </p:txBody>
      </p:sp>
      <p:sp>
        <p:nvSpPr>
          <p:cNvPr id="11" name="TextBox 12"/>
          <p:cNvSpPr txBox="1">
            <a:spLocks noChangeArrowheads="1"/>
          </p:cNvSpPr>
          <p:nvPr/>
        </p:nvSpPr>
        <p:spPr bwMode="auto">
          <a:xfrm>
            <a:off x="152400" y="5667375"/>
            <a:ext cx="19050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1200">
                <a:solidFill>
                  <a:srgbClr val="FFFFFF"/>
                </a:solidFill>
              </a:rPr>
              <a:t>Pilani Campus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2514600" y="5410200"/>
            <a:ext cx="6019800" cy="533400"/>
          </a:xfrm>
        </p:spPr>
        <p:txBody>
          <a:bodyPr anchor="b">
            <a:noAutofit/>
          </a:bodyPr>
          <a:lstStyle>
            <a:lvl1pPr marL="0" indent="0" algn="r">
              <a:lnSpc>
                <a:spcPts val="1800"/>
              </a:lnSpc>
              <a:spcBef>
                <a:spcPts val="0"/>
              </a:spcBef>
              <a:buNone/>
              <a:defRPr sz="1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4600" y="3810000"/>
            <a:ext cx="6019800" cy="1524000"/>
          </a:xfrm>
        </p:spPr>
        <p:txBody>
          <a:bodyPr anchorCtr="0">
            <a:noAutofit/>
          </a:bodyPr>
          <a:lstStyle>
            <a:lvl1pPr algn="l">
              <a:lnSpc>
                <a:spcPts val="4000"/>
              </a:lnSpc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38011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\\Server\D\jyoti\FI023_BITS_v1\styleguide img\IMG_5627_b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0" y="4281488"/>
            <a:ext cx="9144000" cy="2576512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5" name="Picture 8" descr="Picture 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2882900" y="677545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-12700" y="677545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778500" y="677545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858000" y="762000"/>
            <a:ext cx="2209800" cy="5540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2900" b="1" spc="-150" dirty="0">
                <a:solidFill>
                  <a:schemeClr val="bg1"/>
                </a:solidFill>
                <a:latin typeface="Arial"/>
                <a:cs typeface="Arial"/>
              </a:rPr>
              <a:t>BITS</a:t>
            </a:r>
            <a:r>
              <a:rPr lang="en-US" sz="2900" spc="-150" dirty="0">
                <a:solidFill>
                  <a:schemeClr val="bg1"/>
                </a:solidFill>
                <a:latin typeface="Arial"/>
                <a:cs typeface="Arial"/>
              </a:rPr>
              <a:t> Pilani</a:t>
            </a:r>
          </a:p>
        </p:txBody>
      </p:sp>
      <p:sp>
        <p:nvSpPr>
          <p:cNvPr id="10" name="TextBox 13"/>
          <p:cNvSpPr txBox="1">
            <a:spLocks noChangeArrowheads="1"/>
          </p:cNvSpPr>
          <p:nvPr/>
        </p:nvSpPr>
        <p:spPr bwMode="auto">
          <a:xfrm>
            <a:off x="7086600" y="1171575"/>
            <a:ext cx="19050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1200">
                <a:solidFill>
                  <a:srgbClr val="FFFFFF"/>
                </a:solidFill>
              </a:rPr>
              <a:t>Pilani Campus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0"/>
          </p:nvPr>
        </p:nvSpPr>
        <p:spPr>
          <a:xfrm>
            <a:off x="304800" y="4648200"/>
            <a:ext cx="8458200" cy="1600200"/>
          </a:xfrm>
        </p:spPr>
        <p:txBody>
          <a:bodyPr>
            <a:noAutofit/>
          </a:bodyPr>
          <a:lstStyle>
            <a:lvl1pPr marL="0" indent="0">
              <a:lnSpc>
                <a:spcPts val="4200"/>
              </a:lnSpc>
              <a:spcBef>
                <a:spcPts val="0"/>
              </a:spcBef>
              <a:buNone/>
              <a:defRPr sz="40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1280342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6"/>
          <p:cNvSpPr txBox="1">
            <a:spLocks noChangeArrowheads="1"/>
          </p:cNvSpPr>
          <p:nvPr/>
        </p:nvSpPr>
        <p:spPr bwMode="auto">
          <a:xfrm>
            <a:off x="7162800" y="6596063"/>
            <a:ext cx="1981200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/>
            <a:r>
              <a:rPr lang="en-US" altLang="en-US" sz="1100" b="1">
                <a:solidFill>
                  <a:srgbClr val="101141"/>
                </a:solidFill>
              </a:rPr>
              <a:t>BITS </a:t>
            </a:r>
            <a:r>
              <a:rPr lang="en-US" altLang="en-US" sz="1100">
                <a:solidFill>
                  <a:srgbClr val="101141"/>
                </a:solidFill>
              </a:rPr>
              <a:t>Pilani, Pilani Campus</a:t>
            </a:r>
          </a:p>
        </p:txBody>
      </p:sp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2084388" y="6550025"/>
            <a:ext cx="7059612" cy="49213"/>
            <a:chOff x="2083888" y="6550671"/>
            <a:chExt cx="7060112" cy="48665"/>
          </a:xfrm>
        </p:grpSpPr>
        <p:sp>
          <p:nvSpPr>
            <p:cNvPr id="6" name="Rectangle 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pic>
        <p:nvPicPr>
          <p:cNvPr id="9" name="Picture 11" descr="Picture 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Group 12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grpSp>
        <p:nvGrpSpPr>
          <p:cNvPr id="10" name="Group 16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5" name="Rectangle 1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493837"/>
            <a:ext cx="8229600" cy="4525963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400">
                <a:latin typeface="Arial" pitchFamily="34" charset="0"/>
                <a:cs typeface="Arial" pitchFamily="34" charset="0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>
                <a:latin typeface="Arial" pitchFamily="34" charset="0"/>
                <a:cs typeface="Arial" pitchFamily="34" charset="0"/>
              </a:defRPr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dirty="0"/>
          </a:p>
        </p:txBody>
      </p:sp>
      <p:sp>
        <p:nvSpPr>
          <p:cNvPr id="27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347177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3352800"/>
            <a:ext cx="8686800" cy="2743200"/>
          </a:xfrm>
          <a:prstGeom prst="rect">
            <a:avLst/>
          </a:prstGeom>
          <a:solidFill>
            <a:srgbClr val="1011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895600" y="609600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609600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791200" y="609600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7" name="Picture 10" descr="BITS_university_logo_whiteve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3352800"/>
            <a:ext cx="2057400" cy="1979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-76200" y="5257800"/>
            <a:ext cx="2209800" cy="5540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2900" b="1" spc="-150" dirty="0">
                <a:solidFill>
                  <a:schemeClr val="bg1"/>
                </a:solidFill>
                <a:latin typeface="Arial"/>
                <a:cs typeface="Arial"/>
              </a:rPr>
              <a:t>BITS</a:t>
            </a:r>
            <a:r>
              <a:rPr lang="en-US" sz="2900" spc="-150" dirty="0">
                <a:solidFill>
                  <a:schemeClr val="bg1"/>
                </a:solidFill>
                <a:latin typeface="Arial"/>
                <a:cs typeface="Arial"/>
              </a:rPr>
              <a:t> Pilani</a:t>
            </a:r>
          </a:p>
        </p:txBody>
      </p:sp>
      <p:sp>
        <p:nvSpPr>
          <p:cNvPr id="9" name="TextBox 12"/>
          <p:cNvSpPr txBox="1">
            <a:spLocks noChangeArrowheads="1"/>
          </p:cNvSpPr>
          <p:nvPr/>
        </p:nvSpPr>
        <p:spPr bwMode="auto">
          <a:xfrm>
            <a:off x="152400" y="5667375"/>
            <a:ext cx="19050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1200">
                <a:solidFill>
                  <a:srgbClr val="FFFFFF"/>
                </a:solidFill>
              </a:rPr>
              <a:t>Pilani Campus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514600" y="3810000"/>
            <a:ext cx="6019800" cy="1524000"/>
          </a:xfrm>
        </p:spPr>
        <p:txBody>
          <a:bodyPr anchorCtr="0">
            <a:noAutofit/>
          </a:bodyPr>
          <a:lstStyle>
            <a:lvl1pPr algn="l">
              <a:lnSpc>
                <a:spcPts val="4000"/>
              </a:lnSpc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76891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352800"/>
            <a:ext cx="8686800" cy="2743200"/>
          </a:xfrm>
          <a:prstGeom prst="rect">
            <a:avLst/>
          </a:prstGeom>
          <a:solidFill>
            <a:srgbClr val="1011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895600" y="609600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609600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791200" y="609600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9" name="Picture 10" descr="BITS_university_logo_whiteve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3352800"/>
            <a:ext cx="2057400" cy="1979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-76200" y="5257800"/>
            <a:ext cx="2209800" cy="5540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2900" b="1" spc="-150" dirty="0">
                <a:solidFill>
                  <a:schemeClr val="bg1"/>
                </a:solidFill>
                <a:latin typeface="Arial"/>
                <a:cs typeface="Arial"/>
              </a:rPr>
              <a:t>BITS</a:t>
            </a:r>
            <a:r>
              <a:rPr lang="en-US" sz="2900" spc="-150" dirty="0">
                <a:solidFill>
                  <a:schemeClr val="bg1"/>
                </a:solidFill>
                <a:latin typeface="Arial"/>
                <a:cs typeface="Arial"/>
              </a:rPr>
              <a:t> Pilani</a:t>
            </a:r>
          </a:p>
        </p:txBody>
      </p:sp>
      <p:sp>
        <p:nvSpPr>
          <p:cNvPr id="11" name="TextBox 12"/>
          <p:cNvSpPr txBox="1">
            <a:spLocks noChangeArrowheads="1"/>
          </p:cNvSpPr>
          <p:nvPr/>
        </p:nvSpPr>
        <p:spPr bwMode="auto">
          <a:xfrm>
            <a:off x="152400" y="5667375"/>
            <a:ext cx="19050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1200">
                <a:solidFill>
                  <a:srgbClr val="FFFFFF"/>
                </a:solidFill>
              </a:rPr>
              <a:t>Pilani Campus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2514600" y="5410200"/>
            <a:ext cx="6019800" cy="533400"/>
          </a:xfrm>
        </p:spPr>
        <p:txBody>
          <a:bodyPr anchor="b">
            <a:noAutofit/>
          </a:bodyPr>
          <a:lstStyle>
            <a:lvl1pPr marL="0" indent="0" algn="r">
              <a:lnSpc>
                <a:spcPts val="1800"/>
              </a:lnSpc>
              <a:spcBef>
                <a:spcPts val="0"/>
              </a:spcBef>
              <a:buNone/>
              <a:defRPr sz="1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4600" y="3810000"/>
            <a:ext cx="6019800" cy="1524000"/>
          </a:xfrm>
        </p:spPr>
        <p:txBody>
          <a:bodyPr anchorCtr="0">
            <a:noAutofit/>
          </a:bodyPr>
          <a:lstStyle>
            <a:lvl1pPr algn="l">
              <a:lnSpc>
                <a:spcPts val="4000"/>
              </a:lnSpc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38011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\\Server\D\jyoti\FI023_BITS_v1\styleguide img\IMG_5627_b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0" y="4281488"/>
            <a:ext cx="9144000" cy="2576512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5" name="Picture 8" descr="Picture 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2882900" y="677545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-12700" y="677545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778500" y="677545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858000" y="762000"/>
            <a:ext cx="2209800" cy="5540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2900" b="1" spc="-150" dirty="0">
                <a:solidFill>
                  <a:schemeClr val="bg1"/>
                </a:solidFill>
                <a:latin typeface="Arial"/>
                <a:cs typeface="Arial"/>
              </a:rPr>
              <a:t>BITS</a:t>
            </a:r>
            <a:r>
              <a:rPr lang="en-US" sz="2900" spc="-150" dirty="0">
                <a:solidFill>
                  <a:schemeClr val="bg1"/>
                </a:solidFill>
                <a:latin typeface="Arial"/>
                <a:cs typeface="Arial"/>
              </a:rPr>
              <a:t> Pilani</a:t>
            </a:r>
          </a:p>
        </p:txBody>
      </p:sp>
      <p:sp>
        <p:nvSpPr>
          <p:cNvPr id="10" name="TextBox 13"/>
          <p:cNvSpPr txBox="1">
            <a:spLocks noChangeArrowheads="1"/>
          </p:cNvSpPr>
          <p:nvPr/>
        </p:nvSpPr>
        <p:spPr bwMode="auto">
          <a:xfrm>
            <a:off x="7086600" y="1171575"/>
            <a:ext cx="19050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1200">
                <a:solidFill>
                  <a:srgbClr val="FFFFFF"/>
                </a:solidFill>
              </a:rPr>
              <a:t>Pilani Campus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0"/>
          </p:nvPr>
        </p:nvSpPr>
        <p:spPr>
          <a:xfrm>
            <a:off x="304800" y="4648200"/>
            <a:ext cx="8458200" cy="1600200"/>
          </a:xfrm>
        </p:spPr>
        <p:txBody>
          <a:bodyPr>
            <a:noAutofit/>
          </a:bodyPr>
          <a:lstStyle>
            <a:lvl1pPr marL="0" indent="0">
              <a:lnSpc>
                <a:spcPts val="4200"/>
              </a:lnSpc>
              <a:spcBef>
                <a:spcPts val="0"/>
              </a:spcBef>
              <a:buNone/>
              <a:defRPr sz="40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1280342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ME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Picture 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Group 7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6" name="Rectangle 5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grpSp>
        <p:nvGrpSpPr>
          <p:cNvPr id="10" name="Group 11"/>
          <p:cNvGrpSpPr>
            <a:grpSpLocks/>
          </p:cNvGrpSpPr>
          <p:nvPr/>
        </p:nvGrpSpPr>
        <p:grpSpPr bwMode="auto">
          <a:xfrm>
            <a:off x="2133600" y="6477000"/>
            <a:ext cx="70104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274638"/>
            <a:ext cx="8518523" cy="943927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304801" y="1418272"/>
            <a:ext cx="8518524" cy="505809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Date Placeholder 16"/>
          <p:cNvSpPr>
            <a:spLocks noGrp="1"/>
          </p:cNvSpPr>
          <p:nvPr>
            <p:ph type="dt" sz="half" idx="10"/>
          </p:nvPr>
        </p:nvSpPr>
        <p:spPr>
          <a:xfrm>
            <a:off x="457200" y="6492875"/>
            <a:ext cx="2133600" cy="365125"/>
          </a:xfrm>
        </p:spPr>
        <p:txBody>
          <a:bodyPr/>
          <a:lstStyle/>
          <a:p>
            <a:pPr>
              <a:defRPr/>
            </a:pPr>
            <a:fld id="{1B5DDA5B-0DCC-4B35-8048-DB090EE34DE8}" type="datetime3">
              <a:rPr lang="en-CA" smtClean="0"/>
              <a:pPr>
                <a:defRPr/>
              </a:pPr>
              <a:t>4 April 2021</a:t>
            </a:fld>
            <a:endParaRPr lang="en-CA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1"/>
          </p:nvPr>
        </p:nvSpPr>
        <p:spPr>
          <a:xfrm>
            <a:off x="6629400" y="6492875"/>
            <a:ext cx="2133600" cy="365125"/>
          </a:xfrm>
        </p:spPr>
        <p:txBody>
          <a:bodyPr/>
          <a:lstStyle/>
          <a:p>
            <a:pPr>
              <a:defRPr/>
            </a:pPr>
            <a:fld id="{329D9082-6628-4ABA-973B-A62DDACA0227}" type="slidenum">
              <a:rPr lang="en-CA" altLang="en-US" smtClean="0"/>
              <a:pPr>
                <a:defRPr/>
              </a:pPr>
              <a:t>‹#›</a:t>
            </a:fld>
            <a:endParaRPr lang="en-CA" altLang="en-US" dirty="0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2"/>
          </p:nvPr>
        </p:nvSpPr>
        <p:spPr>
          <a:xfrm>
            <a:off x="3124200" y="6492240"/>
            <a:ext cx="3505200" cy="365125"/>
          </a:xfrm>
        </p:spPr>
        <p:txBody>
          <a:bodyPr/>
          <a:lstStyle/>
          <a:p>
            <a:pPr>
              <a:defRPr/>
            </a:pPr>
            <a:r>
              <a:rPr lang="en-IN" dirty="0"/>
              <a:t>DE  ZG561</a:t>
            </a:r>
            <a:r>
              <a:rPr lang="en-CA" dirty="0"/>
              <a:t>, MECHANISMS AND ROBOTICS</a:t>
            </a:r>
          </a:p>
        </p:txBody>
      </p:sp>
    </p:spTree>
    <p:extLst>
      <p:ext uri="{BB962C8B-B14F-4D97-AF65-F5344CB8AC3E}">
        <p14:creationId xmlns:p14="http://schemas.microsoft.com/office/powerpoint/2010/main" val="10031230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6"/>
          <p:cNvSpPr txBox="1">
            <a:spLocks noChangeArrowheads="1"/>
          </p:cNvSpPr>
          <p:nvPr/>
        </p:nvSpPr>
        <p:spPr bwMode="auto">
          <a:xfrm>
            <a:off x="7162800" y="6596063"/>
            <a:ext cx="1981200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/>
            <a:r>
              <a:rPr lang="en-US" altLang="en-US" sz="1100" b="1">
                <a:solidFill>
                  <a:srgbClr val="101141"/>
                </a:solidFill>
              </a:rPr>
              <a:t>BITS </a:t>
            </a:r>
            <a:r>
              <a:rPr lang="en-US" altLang="en-US" sz="1100">
                <a:solidFill>
                  <a:srgbClr val="101141"/>
                </a:solidFill>
              </a:rPr>
              <a:t>Pilani, Pilani Campus</a:t>
            </a:r>
          </a:p>
        </p:txBody>
      </p:sp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2084388" y="6550025"/>
            <a:ext cx="7059612" cy="49213"/>
            <a:chOff x="2083888" y="6550671"/>
            <a:chExt cx="7060112" cy="48665"/>
          </a:xfrm>
        </p:grpSpPr>
        <p:sp>
          <p:nvSpPr>
            <p:cNvPr id="6" name="Rectangle 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pic>
        <p:nvPicPr>
          <p:cNvPr id="9" name="Picture 11" descr="Picture 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Group 12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grpSp>
        <p:nvGrpSpPr>
          <p:cNvPr id="10" name="Group 16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5" name="Rectangle 1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493837"/>
            <a:ext cx="8229600" cy="4525963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400">
                <a:latin typeface="Arial" pitchFamily="34" charset="0"/>
                <a:cs typeface="Arial" pitchFamily="34" charset="0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>
                <a:latin typeface="Arial" pitchFamily="34" charset="0"/>
                <a:cs typeface="Arial" pitchFamily="34" charset="0"/>
              </a:defRPr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dirty="0"/>
          </a:p>
        </p:txBody>
      </p:sp>
      <p:sp>
        <p:nvSpPr>
          <p:cNvPr id="27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347177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mtClean="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3DE923C3-CD8C-4738-95ED-94BC2E42DD68}" type="datetime3">
              <a:rPr lang="en-CA" smtClean="0"/>
              <a:pPr>
                <a:defRPr/>
              </a:pPr>
              <a:t>4 April 2021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smtClean="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US"/>
              <a:t>DE  ZG561, MECHANISMS AND ROBOTICS</a:t>
            </a:r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mtClean="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329D9082-6628-4ABA-973B-A62DDACA0227}" type="slidenum">
              <a:rPr lang="en-CA" altLang="en-US"/>
              <a:pPr>
                <a:defRPr/>
              </a:pPr>
              <a:t>‹#›</a:t>
            </a:fld>
            <a:endParaRPr lang="en-CA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7" r:id="rId5"/>
    <p:sldLayoutId id="2147483708" r:id="rId6"/>
    <p:sldLayoutId id="2147483709" r:id="rId7"/>
    <p:sldLayoutId id="2147483696" r:id="rId8"/>
    <p:sldLayoutId id="2147483710" r:id="rId9"/>
    <p:sldLayoutId id="2147483711" r:id="rId10"/>
    <p:sldLayoutId id="2147483712" r:id="rId11"/>
    <p:sldLayoutId id="2147483713" r:id="rId12"/>
    <p:sldLayoutId id="2147483714" r:id="rId13"/>
    <p:sldLayoutId id="2147483715" r:id="rId14"/>
    <p:sldLayoutId id="2147483716" r:id="rId15"/>
  </p:sldLayoutIdLst>
  <p:hf hdr="0"/>
  <p:txStyles>
    <p:titleStyle>
      <a:lvl1pPr algn="l" rtl="0" fontAlgn="base">
        <a:spcBef>
          <a:spcPct val="0"/>
        </a:spcBef>
        <a:spcAft>
          <a:spcPct val="0"/>
        </a:spcAft>
        <a:defRPr sz="4000" b="1" kern="1200" spc="-15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  <a:lvl2pPr algn="l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2pPr>
      <a:lvl3pPr algn="l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3pPr>
      <a:lvl4pPr algn="l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4pPr>
      <a:lvl5pPr algn="l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2.emf"/><Relationship Id="rId5" Type="http://schemas.openxmlformats.org/officeDocument/2006/relationships/customXml" Target="../ink/ink8.xml"/><Relationship Id="rId4" Type="http://schemas.openxmlformats.org/officeDocument/2006/relationships/image" Target="../media/image2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customXml" Target="../ink/ink9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customXml" Target="../ink/ink10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1.xml"/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6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2.xm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8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2.emf"/><Relationship Id="rId5" Type="http://schemas.openxmlformats.org/officeDocument/2006/relationships/customXml" Target="../ink/ink13.xml"/><Relationship Id="rId4" Type="http://schemas.openxmlformats.org/officeDocument/2006/relationships/image" Target="../media/image31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customXml" Target="../ink/ink14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5.xm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5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8.emf"/><Relationship Id="rId4" Type="http://schemas.openxmlformats.org/officeDocument/2006/relationships/customXml" Target="../ink/ink1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customXml" Target="../ink/ink17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customXml" Target="../ink/ink18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customXml" Target="../ink/ink19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customXml" Target="../ink/ink20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customXml" Target="../ink/ink21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customXml" Target="../ink/ink22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5.emf"/><Relationship Id="rId4" Type="http://schemas.openxmlformats.org/officeDocument/2006/relationships/customXml" Target="../ink/ink2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ustomXml" Target="../ink/ink24.xml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7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1.emf"/><Relationship Id="rId5" Type="http://schemas.openxmlformats.org/officeDocument/2006/relationships/customXml" Target="../ink/ink25.xml"/><Relationship Id="rId4" Type="http://schemas.openxmlformats.org/officeDocument/2006/relationships/image" Target="../media/image50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customXml" Target="../ink/ink26.xml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ustomXml" Target="../ink/ink27.xml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4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ustomXml" Target="../ink/ink28.xml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6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customXml" Target="../ink/ink29.xml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customXml" Target="../ink/ink30.xml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2.emf"/><Relationship Id="rId5" Type="http://schemas.openxmlformats.org/officeDocument/2006/relationships/customXml" Target="../ink/ink31.xml"/><Relationship Id="rId4" Type="http://schemas.openxmlformats.org/officeDocument/2006/relationships/image" Target="../media/image61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customXml" Target="../ink/ink32.xml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2" Type="http://schemas.openxmlformats.org/officeDocument/2006/relationships/customXml" Target="../ink/ink33.xml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customXml" Target="../ink/ink34.xml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6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customXml" Target="../ink/ink35.xml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2" Type="http://schemas.openxmlformats.org/officeDocument/2006/relationships/customXml" Target="../ink/ink36.xml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emf"/><Relationship Id="rId2" Type="http://schemas.openxmlformats.org/officeDocument/2006/relationships/customXml" Target="../ink/ink37.xml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emf"/><Relationship Id="rId2" Type="http://schemas.openxmlformats.org/officeDocument/2006/relationships/customXml" Target="../ink/ink38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4.emf"/><Relationship Id="rId5" Type="http://schemas.openxmlformats.org/officeDocument/2006/relationships/customXml" Target="../ink/ink39.xml"/><Relationship Id="rId4" Type="http://schemas.openxmlformats.org/officeDocument/2006/relationships/image" Target="../media/image73.jpe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customXml" Target="../ink/ink41.xml"/><Relationship Id="rId3" Type="http://schemas.openxmlformats.org/officeDocument/2006/relationships/image" Target="../media/image75.png"/><Relationship Id="rId7" Type="http://schemas.openxmlformats.org/officeDocument/2006/relationships/image" Target="../media/image76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6" Type="http://schemas.openxmlformats.org/officeDocument/2006/relationships/customXml" Target="../ink/ink40.xml"/><Relationship Id="rId5" Type="http://schemas.openxmlformats.org/officeDocument/2006/relationships/image" Target="../media/image76.jpeg"/><Relationship Id="rId4" Type="http://schemas.openxmlformats.org/officeDocument/2006/relationships/image" Target="../media/image71.jpeg"/><Relationship Id="rId9" Type="http://schemas.openxmlformats.org/officeDocument/2006/relationships/image" Target="../media/image77.e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customXml" Target="../ink/ink42.xml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9.e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emf"/><Relationship Id="rId2" Type="http://schemas.openxmlformats.org/officeDocument/2006/relationships/customXml" Target="../ink/ink43.xml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83.emf"/><Relationship Id="rId4" Type="http://schemas.openxmlformats.org/officeDocument/2006/relationships/customXml" Target="../ink/ink4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customXml" Target="../ink/ink45.xml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5.e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customXml" Target="../ink/ink46.xml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7.e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eg"/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90.emf"/><Relationship Id="rId4" Type="http://schemas.openxmlformats.org/officeDocument/2006/relationships/customXml" Target="../ink/ink4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eg"/><Relationship Id="rId7" Type="http://schemas.openxmlformats.org/officeDocument/2006/relationships/image" Target="../media/image94.emf"/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8.xml"/><Relationship Id="rId6" Type="http://schemas.openxmlformats.org/officeDocument/2006/relationships/customXml" Target="../ink/ink49.xml"/><Relationship Id="rId5" Type="http://schemas.openxmlformats.org/officeDocument/2006/relationships/image" Target="../media/image93.emf"/><Relationship Id="rId4" Type="http://schemas.openxmlformats.org/officeDocument/2006/relationships/customXml" Target="../ink/ink48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emf"/><Relationship Id="rId2" Type="http://schemas.openxmlformats.org/officeDocument/2006/relationships/customXml" Target="../ink/ink50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8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themeOverride" Target="../theme/themeOverrid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4.emf"/><Relationship Id="rId4" Type="http://schemas.openxmlformats.org/officeDocument/2006/relationships/customXml" Target="../ink/ink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7" Type="http://schemas.openxmlformats.org/officeDocument/2006/relationships/image" Target="../media/image19.emf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8.xml"/><Relationship Id="rId6" Type="http://schemas.openxmlformats.org/officeDocument/2006/relationships/customXml" Target="../ink/ink7.xml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86000" y="3505200"/>
            <a:ext cx="6400800" cy="1524000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3600" dirty="0"/>
              <a:t>Mechanisms and Robotics</a:t>
            </a:r>
            <a:br>
              <a:rPr lang="en-US" sz="3600" dirty="0"/>
            </a:br>
            <a:r>
              <a:rPr lang="en-US" sz="3600" dirty="0"/>
              <a:t/>
            </a:r>
            <a:br>
              <a:rPr lang="en-US" sz="3600" dirty="0"/>
            </a:br>
            <a:r>
              <a:rPr lang="en-US" sz="3600" dirty="0"/>
              <a:t>		</a:t>
            </a:r>
            <a:r>
              <a:rPr lang="en-IN" sz="3600" dirty="0"/>
              <a:t> DE </a:t>
            </a:r>
            <a:r>
              <a:rPr lang="en-IN" sz="3600" dirty="0" smtClean="0"/>
              <a:t>ES </a:t>
            </a:r>
            <a:r>
              <a:rPr lang="en-IN" sz="3600" dirty="0"/>
              <a:t>ZG561</a:t>
            </a:r>
            <a:endParaRPr lang="en-US" sz="3600" dirty="0"/>
          </a:p>
        </p:txBody>
      </p:sp>
      <p:sp>
        <p:nvSpPr>
          <p:cNvPr id="15363" name="Content Placeholder 5"/>
          <p:cNvSpPr>
            <a:spLocks noGrp="1"/>
          </p:cNvSpPr>
          <p:nvPr>
            <p:ph sz="quarter" idx="13"/>
          </p:nvPr>
        </p:nvSpPr>
        <p:spPr>
          <a:xfrm>
            <a:off x="2195736" y="5410200"/>
            <a:ext cx="6338664" cy="533400"/>
          </a:xfrm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en-US" sz="3200" b="1" dirty="0" smtClean="0">
                <a:solidFill>
                  <a:srgbClr val="FF0000"/>
                </a:solidFill>
              </a:rPr>
              <a:t>Lecture-13</a:t>
            </a:r>
            <a:endParaRPr lang="en-US" altLang="en-US" sz="32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4873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Optical Encoder (Absolute)</a:t>
            </a:r>
            <a:endParaRPr lang="en-US" dirty="0"/>
          </a:p>
        </p:txBody>
      </p:sp>
      <p:pic>
        <p:nvPicPr>
          <p:cNvPr id="4" name="Content Placeholder 3" descr="encoder_disc.bmp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410200" y="2070847"/>
            <a:ext cx="2819400" cy="2819400"/>
          </a:xfrm>
        </p:spPr>
      </p:pic>
      <p:pic>
        <p:nvPicPr>
          <p:cNvPr id="5" name="Picture 4" descr="encoder-rot-large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822" y="1602688"/>
            <a:ext cx="3276600" cy="328755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757041" y="1474941"/>
            <a:ext cx="2624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3-Track Encoder Disc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905022" y="4876800"/>
            <a:ext cx="281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8-Track Encoder Disc</a:t>
            </a:r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" name="Ink 2"/>
              <p14:cNvContentPartPr/>
              <p14:nvPr/>
            </p14:nvContentPartPr>
            <p14:xfrm>
              <a:off x="3448080" y="766080"/>
              <a:ext cx="5439240" cy="553356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434040" y="756360"/>
                <a:ext cx="5469840" cy="5560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0943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Proximity and Range Sensors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sz="2400" dirty="0" smtClean="0"/>
              <a:t>Proximity and Range sensors detect the presence of objects without physical contact.</a:t>
            </a:r>
          </a:p>
          <a:p>
            <a:pPr algn="just"/>
            <a:r>
              <a:rPr lang="en-US" sz="2400" dirty="0" smtClean="0"/>
              <a:t>Proximity Sensors detect the presence of an object</a:t>
            </a:r>
          </a:p>
          <a:p>
            <a:pPr algn="just"/>
            <a:r>
              <a:rPr lang="en-US" sz="2400" dirty="0" smtClean="0"/>
              <a:t>Range sensors detect the exact distance of the object from the given point.</a:t>
            </a:r>
          </a:p>
          <a:p>
            <a:pPr algn="just"/>
            <a:r>
              <a:rPr lang="en-US" sz="2400" dirty="0" smtClean="0"/>
              <a:t>One practical use of proximity sensor in robotics is to detect the presence or absence of a work part.</a:t>
            </a:r>
          </a:p>
          <a:p>
            <a:pPr algn="just"/>
            <a:endParaRPr lang="en-US" sz="24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-44640" y="1018800"/>
              <a:ext cx="8165160" cy="523908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59400" y="1003680"/>
                <a:ext cx="8195760" cy="5262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84672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Range Sensors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buFont typeface="Wingdings" panose="05000000000000000000" pitchFamily="2" charset="2"/>
              <a:buChar char="v"/>
            </a:pPr>
            <a:r>
              <a:rPr lang="en-US" sz="2400" dirty="0" smtClean="0"/>
              <a:t>A Range sensor measures the distance from a reference point to objects in the field of operation of the sensor.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sz="2400" dirty="0" smtClean="0"/>
              <a:t>Range sensors are used in robot navigation and obstacle avoidance.</a:t>
            </a:r>
          </a:p>
          <a:p>
            <a:pPr algn="just">
              <a:buFont typeface="Wingdings" panose="05000000000000000000" pitchFamily="2" charset="2"/>
              <a:buChar char="v"/>
            </a:pPr>
            <a:endParaRPr lang="en-US" sz="2400" dirty="0" smtClean="0"/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sz="2400" dirty="0" smtClean="0"/>
              <a:t>Range sensing Techniques</a:t>
            </a:r>
          </a:p>
          <a:p>
            <a:pPr lvl="1" algn="just">
              <a:buFont typeface="Wingdings" panose="05000000000000000000" pitchFamily="2" charset="2"/>
              <a:buChar char="v"/>
            </a:pPr>
            <a:r>
              <a:rPr lang="en-US" sz="2400" dirty="0" smtClean="0"/>
              <a:t>Triangulation technique</a:t>
            </a:r>
          </a:p>
          <a:p>
            <a:pPr lvl="1" algn="just">
              <a:buFont typeface="Wingdings" panose="05000000000000000000" pitchFamily="2" charset="2"/>
              <a:buChar char="v"/>
            </a:pPr>
            <a:r>
              <a:rPr lang="en-US" sz="2400" dirty="0" smtClean="0"/>
              <a:t>Structured Lighting approach</a:t>
            </a:r>
          </a:p>
          <a:p>
            <a:pPr lvl="1" algn="just">
              <a:buFont typeface="Wingdings" panose="05000000000000000000" pitchFamily="2" charset="2"/>
              <a:buChar char="v"/>
            </a:pPr>
            <a:r>
              <a:rPr lang="en-US" sz="2400" dirty="0" smtClean="0"/>
              <a:t>Time of flight range finder</a:t>
            </a:r>
          </a:p>
          <a:p>
            <a:pPr algn="just"/>
            <a:endParaRPr lang="en-US" sz="2400" dirty="0" smtClean="0"/>
          </a:p>
          <a:p>
            <a:pPr lvl="1" algn="just">
              <a:buNone/>
            </a:pPr>
            <a:endParaRPr lang="en-US" sz="24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342000" y="1008360"/>
              <a:ext cx="3466440" cy="381204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32280" y="992160"/>
                <a:ext cx="3481920" cy="3834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14642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Triangulation Technique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1" y="1447800"/>
            <a:ext cx="4038599" cy="4648200"/>
          </a:xfrm>
        </p:spPr>
        <p:txBody>
          <a:bodyPr>
            <a:normAutofit/>
          </a:bodyPr>
          <a:lstStyle/>
          <a:p>
            <a:pPr algn="just">
              <a:buFont typeface="Wingdings" panose="05000000000000000000" pitchFamily="2" charset="2"/>
              <a:buChar char="v"/>
            </a:pPr>
            <a:r>
              <a:rPr lang="en-US" sz="2000" dirty="0" smtClean="0"/>
              <a:t>An Object is illuminated by a narrow beam of light which is swept over the surface.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sz="2000" dirty="0" smtClean="0"/>
              <a:t>The detector captures the reflected light beam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sz="2000" dirty="0" smtClean="0"/>
              <a:t>The distance between the source and the detector is known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sz="2000" dirty="0" smtClean="0"/>
              <a:t>The angle at which the light travels from the source is known.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sz="2000" dirty="0" smtClean="0"/>
              <a:t>The distance of the object can be calculated using trigonometric relations.</a:t>
            </a:r>
          </a:p>
        </p:txBody>
      </p:sp>
      <p:pic>
        <p:nvPicPr>
          <p:cNvPr id="4" name="Picture 3" descr="IR_dist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828800"/>
            <a:ext cx="4413629" cy="3810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337320" y="827640"/>
              <a:ext cx="8380440" cy="359208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9400" y="813240"/>
                <a:ext cx="8402400" cy="3622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59788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Optical Proximity Sensors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4801" y="1418273"/>
            <a:ext cx="8807823" cy="1172527"/>
          </a:xfrm>
        </p:spPr>
        <p:txBody>
          <a:bodyPr/>
          <a:lstStyle/>
          <a:p>
            <a:pPr algn="just">
              <a:buFont typeface="Wingdings" panose="05000000000000000000" pitchFamily="2" charset="2"/>
              <a:buChar char="v"/>
            </a:pPr>
            <a:r>
              <a:rPr lang="en-IN" sz="2400" dirty="0" smtClean="0"/>
              <a:t>By reflecting a light beam off the surface of the object, the location of the object can be determined from the position of its reflected beam on the sensor array</a:t>
            </a:r>
            <a:endParaRPr lang="en-US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B5DDA5B-0DCC-4B35-8048-DB090EE34DE8}" type="datetime3">
              <a:rPr lang="en-CA" smtClean="0"/>
              <a:pPr>
                <a:defRPr/>
              </a:pPr>
              <a:t>4 April 2021</a:t>
            </a:fld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29D9082-6628-4ABA-973B-A62DDACA0227}" type="slidenum">
              <a:rPr lang="en-CA" altLang="en-US" smtClean="0"/>
              <a:pPr>
                <a:defRPr/>
              </a:pPr>
              <a:t>14</a:t>
            </a:fld>
            <a:endParaRPr lang="en-CA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IN" smtClean="0"/>
              <a:t>DE  ZG561</a:t>
            </a:r>
            <a:r>
              <a:rPr lang="en-CA" smtClean="0"/>
              <a:t>, MECHANISMS AND ROBOTICS</a:t>
            </a:r>
            <a:endParaRPr lang="en-CA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2790508"/>
            <a:ext cx="6040273" cy="3701097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8" name="Ink 7"/>
              <p14:cNvContentPartPr/>
              <p14:nvPr/>
            </p14:nvContentPartPr>
            <p14:xfrm>
              <a:off x="280080" y="1108440"/>
              <a:ext cx="8307360" cy="4865400"/>
            </p14:xfrm>
          </p:contentPart>
        </mc:Choice>
        <mc:Fallback>
          <p:pic>
            <p:nvPicPr>
              <p:cNvPr id="8" name="Ink 7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74320" y="1102680"/>
                <a:ext cx="8321400" cy="4884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32423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Time of Flight Ranger Finder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371600"/>
            <a:ext cx="5021536" cy="5067300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US" sz="2000" b="1" dirty="0" smtClean="0"/>
              <a:t>Laser Rangefinder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sz="2000" dirty="0" smtClean="0"/>
              <a:t>A laser rangefinder is a device which uses a laser beam to determine the distance to an object. 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sz="2000" dirty="0" smtClean="0"/>
              <a:t>The most common form of laser rangefinder operates on the time of flight principle by sending a laser pulse in a narrow beam towards the object and measuring the time taken by the pulse to be reflected off the target and returned to the sender. 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sz="2000" dirty="0" smtClean="0"/>
              <a:t>Due to the high speed of light, this technique is not appropriate for high precision sub-millimeter measurements, where triangulation and other techniques are often used.</a:t>
            </a:r>
            <a:endParaRPr lang="en-US" sz="2000" dirty="0"/>
          </a:p>
        </p:txBody>
      </p:sp>
      <p:pic>
        <p:nvPicPr>
          <p:cNvPr id="4" name="Picture 3" descr="750px-Bosch_PLR25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291305" y="3962400"/>
            <a:ext cx="2003589" cy="1600200"/>
          </a:xfrm>
          <a:prstGeom prst="rect">
            <a:avLst/>
          </a:prstGeom>
        </p:spPr>
      </p:pic>
      <p:pic>
        <p:nvPicPr>
          <p:cNvPr id="5" name="Picture 4" descr="480px-GVS-5_LRF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3936" y="3962400"/>
            <a:ext cx="1981200" cy="2476500"/>
          </a:xfrm>
          <a:prstGeom prst="rect">
            <a:avLst/>
          </a:prstGeom>
        </p:spPr>
      </p:pic>
      <p:pic>
        <p:nvPicPr>
          <p:cNvPr id="6" name="Picture 5" descr="500px-Military_Laser_rangefinder_LRB20000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8400" y="1356360"/>
            <a:ext cx="2044700" cy="245364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7" name="Ink 6"/>
              <p14:cNvContentPartPr/>
              <p14:nvPr/>
            </p14:nvContentPartPr>
            <p14:xfrm>
              <a:off x="424080" y="315720"/>
              <a:ext cx="5656680" cy="799200"/>
            </p14:xfrm>
          </p:contentPart>
        </mc:Choice>
        <mc:Fallback>
          <p:pic>
            <p:nvPicPr>
              <p:cNvPr id="7" name="Ink 6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14000" y="299160"/>
                <a:ext cx="5681880" cy="830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25931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Proximity Sensors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sz="2400" dirty="0" smtClean="0"/>
              <a:t>Inductive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 smtClean="0"/>
              <a:t>Capacitive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 smtClean="0"/>
              <a:t>Ultrasonic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 smtClean="0"/>
              <a:t>Magnetic</a:t>
            </a:r>
            <a:endParaRPr lang="en-US" sz="24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711000" y="1806480"/>
              <a:ext cx="1467720" cy="48276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99120" y="1790280"/>
                <a:ext cx="1496160" cy="512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62850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Inductive Sensor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1" y="1371600"/>
            <a:ext cx="4987159" cy="5029200"/>
          </a:xfrm>
        </p:spPr>
        <p:txBody>
          <a:bodyPr>
            <a:normAutofit lnSpcReduction="10000"/>
          </a:bodyPr>
          <a:lstStyle/>
          <a:p>
            <a:pPr algn="just">
              <a:buFont typeface="Wingdings" panose="05000000000000000000" pitchFamily="2" charset="2"/>
              <a:buChar char="v"/>
            </a:pPr>
            <a:r>
              <a:rPr lang="en-US" sz="2000" dirty="0" smtClean="0"/>
              <a:t>Sensors based on a change of inductance due to the presence of a metallic object are among the most widely used industrial proximity sensors.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sz="2000" dirty="0" smtClean="0"/>
              <a:t>The effect of bringing the sensor in close proximity to a ferromagnetic material causes a change in the position of the flux lines of the permanent magnet 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en-IN" sz="2000" dirty="0" smtClean="0"/>
              <a:t>An oscillator and a detection coil produce a magnetic field that produces eddy current in a metallic object. 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en-IN" sz="2000" dirty="0" smtClean="0"/>
              <a:t>The eddy currents generate a magnetic field that influences the field produced by the sensor’s detection coil</a:t>
            </a:r>
            <a:endParaRPr lang="en-US" sz="2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0925" y="2133600"/>
            <a:ext cx="3643909" cy="311467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756360" y="1709640"/>
              <a:ext cx="4298760" cy="457956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45200" y="1692720"/>
                <a:ext cx="4325400" cy="4610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28386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all_effect_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39" y="3733800"/>
            <a:ext cx="5096010" cy="272480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Hall Effect Magnetic Sensors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71600"/>
            <a:ext cx="8812813" cy="2362200"/>
          </a:xfrm>
        </p:spPr>
        <p:txBody>
          <a:bodyPr/>
          <a:lstStyle/>
          <a:p>
            <a:pPr algn="just">
              <a:buNone/>
            </a:pPr>
            <a:r>
              <a:rPr lang="en-US" sz="2400" dirty="0" smtClean="0"/>
              <a:t>	If a current flows in a conductor (or semiconductor) and there is a magnetic field present which is perpendicular to the current flow, then the combination of current and magnetic field will generate a voltage perpendicular to both. This phenomenon is called the </a:t>
            </a:r>
            <a:r>
              <a:rPr lang="en-US" sz="2400" i="1" dirty="0" smtClean="0"/>
              <a:t>Hall Effect , was discovered by E. H. Hall in 1879.</a:t>
            </a:r>
            <a:endParaRPr lang="en-US" sz="2400" dirty="0" smtClean="0"/>
          </a:p>
        </p:txBody>
      </p:sp>
      <p:pic>
        <p:nvPicPr>
          <p:cNvPr id="4" name="Picture 3" descr="hall_efect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6670" y="3733800"/>
            <a:ext cx="4167330" cy="21336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" name="Ink 5"/>
              <p14:cNvContentPartPr/>
              <p14:nvPr/>
            </p14:nvContentPartPr>
            <p14:xfrm>
              <a:off x="363600" y="1098000"/>
              <a:ext cx="8581680" cy="4718880"/>
            </p14:xfrm>
          </p:contentPart>
        </mc:Choice>
        <mc:Fallback>
          <p:pic>
            <p:nvPicPr>
              <p:cNvPr id="6" name="Ink 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53880" y="1083960"/>
                <a:ext cx="8606160" cy="4746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02421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Capacitive Sensors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1" y="1418272"/>
            <a:ext cx="4495799" cy="5058093"/>
          </a:xfrm>
        </p:spPr>
        <p:txBody>
          <a:bodyPr/>
          <a:lstStyle/>
          <a:p>
            <a:pPr algn="just">
              <a:buFont typeface="Wingdings" panose="05000000000000000000" pitchFamily="2" charset="2"/>
              <a:buChar char="v"/>
            </a:pPr>
            <a:r>
              <a:rPr lang="en-US" sz="2000" dirty="0" smtClean="0"/>
              <a:t>Inductive and hall effect sensors detect only ferromagnetic materials.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sz="2000" dirty="0" smtClean="0"/>
              <a:t>Capacitive sensors are capable of detecting all solid and liquid materials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sz="2000" dirty="0" smtClean="0"/>
              <a:t>Works based on detecting a change in capacitance induced by a surface that is brought near the sensing element.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sz="2000" dirty="0" smtClean="0"/>
              <a:t>The sensing element is a capacitor composed of a sensing electrode and a reference electrode.</a:t>
            </a:r>
            <a:endParaRPr lang="en-US" sz="20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380160" y="1100520"/>
              <a:ext cx="4175280" cy="456228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67920" y="1085400"/>
                <a:ext cx="4204080" cy="4591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72765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Contents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IN" dirty="0" smtClean="0"/>
              <a:t>Sensors</a:t>
            </a:r>
          </a:p>
          <a:p>
            <a:pPr lvl="1"/>
            <a:r>
              <a:rPr lang="en-IN" dirty="0" smtClean="0"/>
              <a:t>Types</a:t>
            </a:r>
          </a:p>
          <a:p>
            <a:pPr lvl="1"/>
            <a:r>
              <a:rPr lang="en-IN" dirty="0" smtClean="0"/>
              <a:t>Working</a:t>
            </a:r>
          </a:p>
          <a:p>
            <a:pPr lvl="1"/>
            <a:r>
              <a:rPr lang="en-IN" dirty="0" smtClean="0"/>
              <a:t>Applications in Robotics</a:t>
            </a:r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B5DDA5B-0DCC-4B35-8048-DB090EE34DE8}" type="datetime3">
              <a:rPr lang="en-CA" smtClean="0"/>
              <a:pPr>
                <a:defRPr/>
              </a:pPr>
              <a:t>4 April 2021</a:t>
            </a:fld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29D9082-6628-4ABA-973B-A62DDACA0227}" type="slidenum">
              <a:rPr lang="en-CA" altLang="en-US" smtClean="0"/>
              <a:pPr>
                <a:defRPr/>
              </a:pPr>
              <a:t>2</a:t>
            </a:fld>
            <a:endParaRPr lang="en-CA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IN" smtClean="0"/>
              <a:t>DE  ZG561</a:t>
            </a:r>
            <a:r>
              <a:rPr lang="en-CA" smtClean="0"/>
              <a:t>, MECHANISMS AND ROBOTICS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84829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Ultrasonic Sensors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153400" cy="4953000"/>
          </a:xfrm>
        </p:spPr>
        <p:txBody>
          <a:bodyPr/>
          <a:lstStyle/>
          <a:p>
            <a:pPr algn="just">
              <a:buFont typeface="Wingdings" panose="05000000000000000000" pitchFamily="2" charset="2"/>
              <a:buChar char="v"/>
            </a:pPr>
            <a:r>
              <a:rPr lang="en-US" sz="2400" dirty="0" smtClean="0"/>
              <a:t>Ultrasonic sensors measure the distance or presence of target objects by sending a pulsed ultrasound wave at the object and then measuring the time of the sound echo to return.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sz="2400" dirty="0" smtClean="0"/>
              <a:t>Knowing the speed of sound the sensor can determine the distance of the object. (Both Proximity and Range sensor)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321480" y="1043280"/>
              <a:ext cx="8139600" cy="283212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09600" y="1027080"/>
                <a:ext cx="8167680" cy="2862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89680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Pneumatic Sensors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buFont typeface="Wingdings" panose="05000000000000000000" pitchFamily="2" charset="2"/>
              <a:buChar char="v"/>
            </a:pPr>
            <a:r>
              <a:rPr lang="en-US" sz="2400" dirty="0" smtClean="0"/>
              <a:t>Pneumatic sensors involve the use of compressed air in detecting the presence of objects.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sz="2400" dirty="0" smtClean="0"/>
              <a:t>Low pressure air is allowed to escape though a port in front of the sensor.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sz="2400" dirty="0" smtClean="0"/>
              <a:t>If there is no obstacle, the air escapes thereby reducing the pressure in the outlet port.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sz="2400" dirty="0" smtClean="0"/>
              <a:t>If there is an obstacle, the air cannot easily escape and the pressure increases at the outlet port.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sz="2400" dirty="0" smtClean="0"/>
              <a:t>The increase in pressure can be used to determine the distance of the obstacle from the sensor.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sz="2400" dirty="0" smtClean="0"/>
              <a:t>Small displacements can be measured using such sensors.</a:t>
            </a:r>
          </a:p>
          <a:p>
            <a:pPr algn="just">
              <a:buFont typeface="Wingdings" panose="05000000000000000000" pitchFamily="2" charset="2"/>
              <a:buChar char="v"/>
            </a:pPr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4391280" y="231480"/>
              <a:ext cx="3001320" cy="126432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385160" y="222480"/>
                <a:ext cx="3023280" cy="1289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60709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Tactile Sensors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sz="2400" dirty="0" smtClean="0"/>
              <a:t>Tactile sensors are devices that indicate contact between themselves and some other solid object.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 smtClean="0"/>
              <a:t>They can be classified into 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sz="2400" dirty="0" smtClean="0"/>
              <a:t>Touch Sensors (give binary output, whether the object is present or not)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sz="2400" dirty="0" smtClean="0"/>
              <a:t>Force Sensors (Indicate the magnitude of the contact forces)</a:t>
            </a:r>
          </a:p>
          <a:p>
            <a:pPr lvl="1">
              <a:buFont typeface="Wingdings" panose="05000000000000000000" pitchFamily="2" charset="2"/>
              <a:buChar char="v"/>
            </a:pPr>
            <a:endParaRPr lang="en-US" sz="2400" dirty="0" smtClean="0"/>
          </a:p>
          <a:p>
            <a:pPr>
              <a:buFont typeface="Wingdings" panose="05000000000000000000" pitchFamily="2" charset="2"/>
              <a:buChar char="v"/>
            </a:pPr>
            <a:endParaRPr lang="en-US" sz="24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411840" y="413640"/>
              <a:ext cx="5430600" cy="628560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96720" y="408240"/>
                <a:ext cx="5461560" cy="6306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59623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Touch Sensors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b="1" dirty="0" smtClean="0"/>
              <a:t>Examples</a:t>
            </a:r>
            <a:r>
              <a:rPr lang="en-US" sz="2400" dirty="0" smtClean="0"/>
              <a:t>: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 smtClean="0"/>
              <a:t>Micro Switches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 smtClean="0"/>
              <a:t>Limit Switches</a:t>
            </a:r>
          </a:p>
          <a:p>
            <a:pPr>
              <a:buFont typeface="Wingdings" panose="05000000000000000000" pitchFamily="2" charset="2"/>
              <a:buChar char="v"/>
            </a:pPr>
            <a:endParaRPr lang="en-US" sz="2400" dirty="0" smtClean="0"/>
          </a:p>
          <a:p>
            <a:pPr marL="0" indent="0">
              <a:buNone/>
            </a:pPr>
            <a:r>
              <a:rPr lang="en-US" sz="2400" b="1" dirty="0" smtClean="0"/>
              <a:t>Applications</a:t>
            </a:r>
            <a:r>
              <a:rPr lang="en-US" sz="2400" dirty="0" smtClean="0"/>
              <a:t>: 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 smtClean="0"/>
              <a:t>Design of Interlock systems in Robotics.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 smtClean="0"/>
              <a:t>Inspection and measurement of dimensions of a work part by the Robot.</a:t>
            </a:r>
          </a:p>
          <a:p>
            <a:pPr>
              <a:buFont typeface="Wingdings" panose="05000000000000000000" pitchFamily="2" charset="2"/>
              <a:buChar char="v"/>
            </a:pPr>
            <a:endParaRPr lang="en-US" sz="24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644400" y="1194840"/>
              <a:ext cx="7431840" cy="510228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34320" y="1180080"/>
                <a:ext cx="7455600" cy="5130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63239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Force Sensors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sz="2400" dirty="0" smtClean="0"/>
              <a:t>Force Sensing Wrist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 smtClean="0"/>
              <a:t>Maltese-Cross Force Sensor (force Torque Sensor or Wrist force sensor)</a:t>
            </a:r>
          </a:p>
          <a:p>
            <a:pPr>
              <a:buFont typeface="Wingdings" panose="05000000000000000000" pitchFamily="2" charset="2"/>
              <a:buChar char="v"/>
            </a:pPr>
            <a:endParaRPr lang="en-US" sz="2400" dirty="0" smtClean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352800" y="383400"/>
              <a:ext cx="8133480" cy="390744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39840" y="366840"/>
                <a:ext cx="8161560" cy="393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" name="Ink 5"/>
              <p14:cNvContentPartPr/>
              <p14:nvPr/>
            </p14:nvContentPartPr>
            <p14:xfrm>
              <a:off x="834120" y="3208680"/>
              <a:ext cx="2553480" cy="1701000"/>
            </p14:xfrm>
          </p:contentPart>
        </mc:Choice>
        <mc:Fallback>
          <p:pic>
            <p:nvPicPr>
              <p:cNvPr id="6" name="Ink 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26920" y="3192840"/>
                <a:ext cx="2577240" cy="1721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48558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Force Sensing Wrist</a:t>
            </a:r>
            <a:endParaRPr lang="en-US" dirty="0"/>
          </a:p>
        </p:txBody>
      </p:sp>
      <p:pic>
        <p:nvPicPr>
          <p:cNvPr id="4" name="Content Placeholder 3" descr="force_sensing_wrist1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3000" y="1447800"/>
            <a:ext cx="6671958" cy="4724400"/>
          </a:xfr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-2520" y="6120"/>
              <a:ext cx="8565840" cy="682812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16560" y="-1800"/>
                <a:ext cx="8596440" cy="6845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56966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Maltese-Cross Force Torque Sensor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371600"/>
            <a:ext cx="4267200" cy="2514600"/>
          </a:xfrm>
        </p:spPr>
        <p:txBody>
          <a:bodyPr>
            <a:normAutofit/>
          </a:bodyPr>
          <a:lstStyle/>
          <a:p>
            <a:pPr algn="just"/>
            <a:r>
              <a:rPr lang="en-US" sz="2400" dirty="0" smtClean="0"/>
              <a:t>In 3D space there are 3 forces and 3 moments.</a:t>
            </a:r>
          </a:p>
          <a:p>
            <a:pPr algn="just"/>
            <a:r>
              <a:rPr lang="en-US" sz="2400" dirty="0" smtClean="0"/>
              <a:t>A force sensor is usually made having four arms, each of which responds to two forces.</a:t>
            </a:r>
          </a:p>
          <a:p>
            <a:pPr algn="just"/>
            <a:endParaRPr lang="en-US" sz="2400" dirty="0"/>
          </a:p>
        </p:txBody>
      </p:sp>
      <p:pic>
        <p:nvPicPr>
          <p:cNvPr id="4" name="Picture 3" descr="1-s2_0-S0924424706002810-gr1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964" y="4415990"/>
            <a:ext cx="2558143" cy="1905000"/>
          </a:xfrm>
          <a:prstGeom prst="rect">
            <a:avLst/>
          </a:prstGeom>
        </p:spPr>
      </p:pic>
      <p:pic>
        <p:nvPicPr>
          <p:cNvPr id="7" name="Picture 6" descr="1-s2_0-S0263224106002417-gr1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7769" y="2971800"/>
            <a:ext cx="3266231" cy="3497980"/>
          </a:xfrm>
          <a:prstGeom prst="rect">
            <a:avLst/>
          </a:prstGeom>
        </p:spPr>
      </p:pic>
      <p:pic>
        <p:nvPicPr>
          <p:cNvPr id="6" name="Picture 5" descr="Force-Torques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4062" y="1446168"/>
            <a:ext cx="2540001" cy="1905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5" name="Ink 4"/>
              <p14:cNvContentPartPr/>
              <p14:nvPr/>
            </p14:nvContentPartPr>
            <p14:xfrm>
              <a:off x="233640" y="446400"/>
              <a:ext cx="8854920" cy="641808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27520" y="432000"/>
                <a:ext cx="8877600" cy="6444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39646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Joint Sensing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buFont typeface="Wingdings" panose="05000000000000000000" pitchFamily="2" charset="2"/>
              <a:buChar char="v"/>
            </a:pPr>
            <a:r>
              <a:rPr lang="en-US" sz="2400" dirty="0" smtClean="0"/>
              <a:t>If the robot uses DC servomotors, the torque exerted by the motors is proportional to the current flowing though the armature.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sz="2400" dirty="0" smtClean="0"/>
              <a:t>By measuring the voltage drop across the armature the torque can be calculated.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sz="2400" dirty="0" smtClean="0"/>
              <a:t>Limitations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sz="2400" dirty="0" smtClean="0"/>
              <a:t>The output is obtained in Joint space. 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sz="2400" dirty="0" smtClean="0"/>
              <a:t>The forces at the tool space need to be calculated</a:t>
            </a:r>
          </a:p>
          <a:p>
            <a:pPr algn="just">
              <a:buFont typeface="Wingdings" panose="05000000000000000000" pitchFamily="2" charset="2"/>
              <a:buChar char="v"/>
            </a:pPr>
            <a:endParaRPr lang="en-US" sz="24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466200" y="996840"/>
              <a:ext cx="8092800" cy="538704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57200" y="981000"/>
                <a:ext cx="8118000" cy="5413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45792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err="1" smtClean="0"/>
              <a:t>Piezo</a:t>
            </a:r>
            <a:r>
              <a:rPr lang="en-US" b="1" dirty="0" smtClean="0"/>
              <a:t> Electric Sensor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5943600" cy="2209800"/>
          </a:xfrm>
        </p:spPr>
        <p:txBody>
          <a:bodyPr>
            <a:noAutofit/>
          </a:bodyPr>
          <a:lstStyle/>
          <a:p>
            <a:pPr algn="just">
              <a:buNone/>
            </a:pPr>
            <a:r>
              <a:rPr lang="en-US" sz="2400" dirty="0" smtClean="0"/>
              <a:t>	Piezoelectric materials generate an electric potential when mechanically strained, and conversely an electric potential can cause physical deformation of the material.</a:t>
            </a:r>
          </a:p>
          <a:p>
            <a:pPr algn="just"/>
            <a:endParaRPr lang="en-US" sz="2400" dirty="0" smtClean="0"/>
          </a:p>
          <a:p>
            <a:pPr algn="just">
              <a:buNone/>
            </a:pPr>
            <a:endParaRPr lang="en-US" sz="2400" dirty="0" smtClean="0"/>
          </a:p>
        </p:txBody>
      </p:sp>
      <p:pic>
        <p:nvPicPr>
          <p:cNvPr id="4" name="Picture 3" descr="piezo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3886200"/>
            <a:ext cx="6870583" cy="19812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392040" y="1108440"/>
              <a:ext cx="5886360" cy="186552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85560" y="1096920"/>
                <a:ext cx="5909400" cy="1891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84542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Tactile array sensors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524000"/>
            <a:ext cx="3657600" cy="2286000"/>
          </a:xfrm>
        </p:spPr>
        <p:txBody>
          <a:bodyPr>
            <a:noAutofit/>
          </a:bodyPr>
          <a:lstStyle/>
          <a:p>
            <a:pPr algn="just">
              <a:buFont typeface="Wingdings" panose="05000000000000000000" pitchFamily="2" charset="2"/>
              <a:buChar char="v"/>
            </a:pPr>
            <a:r>
              <a:rPr lang="en-US" sz="2400" dirty="0" smtClean="0"/>
              <a:t>It is a special type of force sensor composed of a matrix of force sensing elements. </a:t>
            </a:r>
            <a:endParaRPr lang="en-US" sz="2400" dirty="0"/>
          </a:p>
        </p:txBody>
      </p:sp>
      <p:pic>
        <p:nvPicPr>
          <p:cNvPr id="4" name="Picture 3" descr="tactile array.bmp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0" y="1589177"/>
            <a:ext cx="5399648" cy="4441646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219600" y="354240"/>
              <a:ext cx="7760160" cy="636300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8440" y="341280"/>
                <a:ext cx="7787880" cy="6387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98548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Sensors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5180965"/>
          </a:xfrm>
        </p:spPr>
        <p:txBody>
          <a:bodyPr>
            <a:noAutofit/>
          </a:bodyPr>
          <a:lstStyle/>
          <a:p>
            <a:pPr algn="just">
              <a:spcBef>
                <a:spcPts val="500"/>
              </a:spcBef>
            </a:pPr>
            <a:r>
              <a:rPr lang="en-US" sz="1700" dirty="0" smtClean="0"/>
              <a:t>A </a:t>
            </a:r>
            <a:r>
              <a:rPr lang="en-US" sz="1700" b="1" dirty="0" smtClean="0"/>
              <a:t>Sensor</a:t>
            </a:r>
            <a:r>
              <a:rPr lang="en-US" sz="1700" dirty="0" smtClean="0"/>
              <a:t> converts the physical parameter (for example:  temperature, pressure, Velocity, Force, etc.) into a signal which can be measured electrically.</a:t>
            </a:r>
          </a:p>
          <a:p>
            <a:pPr algn="just">
              <a:spcBef>
                <a:spcPts val="500"/>
              </a:spcBef>
              <a:buNone/>
            </a:pPr>
            <a:r>
              <a:rPr lang="en-US" sz="1700" b="1" dirty="0" smtClean="0"/>
              <a:t>Criteria to choose a Sensor</a:t>
            </a:r>
            <a:endParaRPr lang="en-US" sz="1700" dirty="0" smtClean="0"/>
          </a:p>
          <a:p>
            <a:pPr algn="just">
              <a:spcBef>
                <a:spcPts val="500"/>
              </a:spcBef>
              <a:buNone/>
            </a:pPr>
            <a:r>
              <a:rPr lang="en-US" sz="1700" dirty="0" smtClean="0"/>
              <a:t>	There are certain features which have to be considered when we choose a sensor. They are as given below:</a:t>
            </a:r>
          </a:p>
          <a:p>
            <a:pPr algn="just">
              <a:spcBef>
                <a:spcPts val="500"/>
              </a:spcBef>
            </a:pPr>
            <a:r>
              <a:rPr lang="en-US" sz="1700" b="1" dirty="0" smtClean="0"/>
              <a:t>Accuracy- </a:t>
            </a:r>
            <a:r>
              <a:rPr lang="en-US" sz="1700" dirty="0" smtClean="0"/>
              <a:t>The true value of the variable that can be sensed with no systematic positive or negative errors</a:t>
            </a:r>
          </a:p>
          <a:p>
            <a:pPr algn="just">
              <a:spcBef>
                <a:spcPts val="500"/>
              </a:spcBef>
            </a:pPr>
            <a:r>
              <a:rPr lang="en-US" sz="1700" b="1" dirty="0" smtClean="0"/>
              <a:t>Repeatability /Precision- </a:t>
            </a:r>
            <a:r>
              <a:rPr lang="en-US" sz="1700" dirty="0" smtClean="0"/>
              <a:t>The reading that varies is repeatedly measured under the same environment.</a:t>
            </a:r>
          </a:p>
          <a:p>
            <a:pPr algn="just">
              <a:spcBef>
                <a:spcPts val="500"/>
              </a:spcBef>
            </a:pPr>
            <a:r>
              <a:rPr lang="en-US" sz="1700" b="1" dirty="0" smtClean="0"/>
              <a:t>Range</a:t>
            </a:r>
            <a:r>
              <a:rPr lang="en-US" sz="1700" dirty="0" smtClean="0"/>
              <a:t> - Measurement limits of sensor.</a:t>
            </a:r>
          </a:p>
          <a:p>
            <a:pPr algn="just">
              <a:spcBef>
                <a:spcPts val="500"/>
              </a:spcBef>
            </a:pPr>
            <a:r>
              <a:rPr lang="en-US" sz="1700" b="1" dirty="0" smtClean="0"/>
              <a:t>Resolution</a:t>
            </a:r>
            <a:r>
              <a:rPr lang="en-US" sz="1700" dirty="0" smtClean="0"/>
              <a:t> - Smallest increment detected by the sensor.</a:t>
            </a:r>
          </a:p>
          <a:p>
            <a:pPr algn="just">
              <a:spcBef>
                <a:spcPts val="500"/>
              </a:spcBef>
            </a:pPr>
            <a:r>
              <a:rPr lang="en-US" sz="1700" b="1" dirty="0" smtClean="0"/>
              <a:t>Reliability</a:t>
            </a:r>
            <a:r>
              <a:rPr lang="en-US" sz="1700" dirty="0" smtClean="0"/>
              <a:t> – Maintaining functionality and accuracy after prolonged use and use under different conditions</a:t>
            </a:r>
          </a:p>
          <a:p>
            <a:pPr algn="just">
              <a:spcBef>
                <a:spcPts val="500"/>
              </a:spcBef>
            </a:pPr>
            <a:r>
              <a:rPr lang="en-US" sz="1700" b="1" dirty="0" smtClean="0"/>
              <a:t>Environmental condition </a:t>
            </a:r>
            <a:r>
              <a:rPr lang="en-US" sz="1700" dirty="0" smtClean="0"/>
              <a:t>- usually has limits for temperature/ humidity </a:t>
            </a:r>
          </a:p>
          <a:p>
            <a:pPr algn="just">
              <a:spcBef>
                <a:spcPts val="500"/>
              </a:spcBef>
            </a:pPr>
            <a:r>
              <a:rPr lang="en-US" sz="1700" b="1" dirty="0" smtClean="0"/>
              <a:t>Calibration</a:t>
            </a:r>
            <a:r>
              <a:rPr lang="en-US" sz="1700" dirty="0" smtClean="0"/>
              <a:t> - Essential for most of the measuring devices as the readings changes with time.</a:t>
            </a:r>
          </a:p>
          <a:p>
            <a:pPr algn="just">
              <a:spcBef>
                <a:spcPts val="500"/>
              </a:spcBef>
            </a:pPr>
            <a:r>
              <a:rPr lang="en-US" sz="1700" b="1" dirty="0" smtClean="0"/>
              <a:t>Cost- </a:t>
            </a:r>
            <a:r>
              <a:rPr lang="en-US" sz="1700" dirty="0" smtClean="0"/>
              <a:t>The cost to purchase install and operate the sensor should be as low as possible.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530640" y="188280"/>
              <a:ext cx="7396200" cy="566388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18040" y="173880"/>
                <a:ext cx="7418160" cy="5682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6167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533400"/>
            <a:ext cx="8518523" cy="68516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Tactile Array Sensors using Sensitive skin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76400"/>
            <a:ext cx="8153400" cy="4648200"/>
          </a:xfrm>
        </p:spPr>
        <p:txBody>
          <a:bodyPr>
            <a:normAutofit/>
          </a:bodyPr>
          <a:lstStyle/>
          <a:p>
            <a:pPr algn="just">
              <a:spcBef>
                <a:spcPts val="1800"/>
              </a:spcBef>
              <a:buFont typeface="Wingdings" panose="05000000000000000000" pitchFamily="2" charset="2"/>
              <a:buChar char="v"/>
            </a:pPr>
            <a:r>
              <a:rPr lang="en-US" sz="2400" dirty="0" smtClean="0"/>
              <a:t>A conductive elastomer is a rubberlike material whose electrical conductivity changes when compressed. </a:t>
            </a:r>
          </a:p>
          <a:p>
            <a:pPr algn="just">
              <a:spcBef>
                <a:spcPts val="1800"/>
              </a:spcBef>
              <a:buFont typeface="Wingdings" panose="05000000000000000000" pitchFamily="2" charset="2"/>
              <a:buChar char="v"/>
            </a:pPr>
            <a:r>
              <a:rPr lang="en-US" sz="2400" dirty="0" smtClean="0"/>
              <a:t>The elastomer is laid over a printed circuit board etched with 16 pairs of concentric rings.</a:t>
            </a:r>
          </a:p>
          <a:p>
            <a:pPr algn="just">
              <a:spcBef>
                <a:spcPts val="1800"/>
              </a:spcBef>
              <a:buFont typeface="Wingdings" panose="05000000000000000000" pitchFamily="2" charset="2"/>
              <a:buChar char="v"/>
            </a:pPr>
            <a:r>
              <a:rPr lang="en-US" sz="2400" dirty="0" smtClean="0"/>
              <a:t>Each pair of rings form a sensing element.</a:t>
            </a:r>
          </a:p>
          <a:p>
            <a:pPr algn="just">
              <a:spcBef>
                <a:spcPts val="1800"/>
              </a:spcBef>
              <a:buFont typeface="Wingdings" panose="05000000000000000000" pitchFamily="2" charset="2"/>
              <a:buChar char="v"/>
            </a:pPr>
            <a:r>
              <a:rPr lang="en-US" sz="2400" dirty="0" smtClean="0"/>
              <a:t>When the pressure is applied on the elastomer current is conducted from the inner to the outer rings.</a:t>
            </a:r>
          </a:p>
          <a:p>
            <a:pPr algn="just">
              <a:spcBef>
                <a:spcPts val="1800"/>
              </a:spcBef>
              <a:buFont typeface="Wingdings" panose="05000000000000000000" pitchFamily="2" charset="2"/>
              <a:buChar char="v"/>
            </a:pPr>
            <a:r>
              <a:rPr lang="en-US" sz="2400" dirty="0" smtClean="0"/>
              <a:t>Pattern recognition techniques are used to detect the edge or points or other shapes.</a:t>
            </a:r>
            <a:endParaRPr lang="en-US" sz="24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892800" y="1555200"/>
              <a:ext cx="6708240" cy="159300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84520" y="1540440"/>
                <a:ext cx="6727320" cy="1612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7811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Slip Sensors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algn="just">
              <a:spcBef>
                <a:spcPts val="1800"/>
              </a:spcBef>
              <a:buFont typeface="Wingdings" panose="05000000000000000000" pitchFamily="2" charset="2"/>
              <a:buChar char="v"/>
            </a:pPr>
            <a:r>
              <a:rPr lang="en-US" sz="2400" dirty="0" smtClean="0"/>
              <a:t>The function of slip sensing is to determine whether an object is sliding out of an artificial hand or robot gripper. If an object starts to slide out of a pair of grippers, the gripping force is not strong enough. A robot can be prevented from dropping an object if the pressure of its grip is increased until all slipping stops. 	</a:t>
            </a:r>
          </a:p>
          <a:p>
            <a:pPr algn="just">
              <a:spcBef>
                <a:spcPts val="1800"/>
              </a:spcBef>
              <a:buFont typeface="Wingdings" panose="05000000000000000000" pitchFamily="2" charset="2"/>
              <a:buChar char="v"/>
            </a:pPr>
            <a:r>
              <a:rPr lang="en-US" sz="2400" dirty="0" smtClean="0"/>
              <a:t>Slip sensing is based on detecting the first minute movement of the object held in the grippers. </a:t>
            </a:r>
          </a:p>
          <a:p>
            <a:pPr marL="0" indent="0" algn="just">
              <a:spcBef>
                <a:spcPts val="1800"/>
              </a:spcBef>
              <a:buNone/>
            </a:pPr>
            <a:r>
              <a:rPr lang="en-US" sz="2400" dirty="0" smtClean="0"/>
              <a:t>Three methods are currently available to detect movement: </a:t>
            </a:r>
          </a:p>
          <a:p>
            <a:pPr algn="just">
              <a:spcBef>
                <a:spcPts val="1800"/>
              </a:spcBef>
              <a:buFont typeface="Wingdings" panose="05000000000000000000" pitchFamily="2" charset="2"/>
              <a:buChar char="v"/>
            </a:pPr>
            <a:r>
              <a:rPr lang="en-US" sz="2400" dirty="0" smtClean="0"/>
              <a:t>The first is to press a needle against an object that oscillates when the object moves.</a:t>
            </a:r>
          </a:p>
          <a:p>
            <a:pPr algn="just">
              <a:spcBef>
                <a:spcPts val="1800"/>
              </a:spcBef>
              <a:buFont typeface="Wingdings" panose="05000000000000000000" pitchFamily="2" charset="2"/>
              <a:buChar char="v"/>
            </a:pPr>
            <a:r>
              <a:rPr lang="en-US" sz="2400" dirty="0" smtClean="0"/>
              <a:t>The second method is to translate the object's motion into another form of displacement with a cylindrical roller or a sphere. </a:t>
            </a:r>
          </a:p>
          <a:p>
            <a:pPr algn="just">
              <a:spcBef>
                <a:spcPts val="1800"/>
              </a:spcBef>
              <a:buFont typeface="Wingdings" panose="05000000000000000000" pitchFamily="2" charset="2"/>
              <a:buChar char="v"/>
            </a:pPr>
            <a:r>
              <a:rPr lang="en-US" sz="2400" dirty="0" smtClean="0"/>
              <a:t>The third method pressure distribution of the fingers with pressure sensors.</a:t>
            </a:r>
            <a:endParaRPr lang="en-US" sz="24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3907080" y="376920"/>
              <a:ext cx="2466360" cy="171180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99880" y="362520"/>
                <a:ext cx="2485440" cy="1742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37239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Slip Sensors</a:t>
            </a:r>
            <a:endParaRPr lang="en-US" dirty="0"/>
          </a:p>
        </p:txBody>
      </p:sp>
      <p:pic>
        <p:nvPicPr>
          <p:cNvPr id="4" name="Content Placeholder 3" descr="Slip_sensor_1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87873" y="1143000"/>
            <a:ext cx="3056127" cy="3048000"/>
          </a:xfrm>
        </p:spPr>
      </p:pic>
      <p:pic>
        <p:nvPicPr>
          <p:cNvPr id="5" name="Picture 4" descr="Slip_sensor_2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1800" y="1143000"/>
            <a:ext cx="3200400" cy="3127663"/>
          </a:xfrm>
          <a:prstGeom prst="rect">
            <a:avLst/>
          </a:prstGeom>
        </p:spPr>
      </p:pic>
      <p:pic>
        <p:nvPicPr>
          <p:cNvPr id="6" name="Picture 5" descr="Slip_sensor_3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1143000"/>
            <a:ext cx="3159107" cy="31242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28600" y="4267200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Needle Type Slip sensor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505200" y="4267200"/>
            <a:ext cx="2514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Ratchet Type Slip Sensor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629400" y="4343400"/>
            <a:ext cx="2514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Ball Type Slip Sensor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581400" y="4953000"/>
            <a:ext cx="5562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Working:</a:t>
            </a:r>
          </a:p>
          <a:p>
            <a:r>
              <a:rPr lang="en-US" dirty="0" smtClean="0"/>
              <a:t>Magnets can be attached to the ball and a coil could be energized.</a:t>
            </a:r>
          </a:p>
          <a:p>
            <a:r>
              <a:rPr lang="en-US" dirty="0" smtClean="0"/>
              <a:t>Optical path could be interrupted by the attachments to the ball or roller.</a:t>
            </a:r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" name="Ink 2"/>
              <p14:cNvContentPartPr/>
              <p14:nvPr/>
            </p14:nvContentPartPr>
            <p14:xfrm>
              <a:off x="21240" y="1425960"/>
              <a:ext cx="8764560" cy="496080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800" y="1412280"/>
                <a:ext cx="8786880" cy="4986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15433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Uses of Sensors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2400" dirty="0" smtClean="0"/>
              <a:t>The Major uses of sensors in industrial robotics and other automated manufacturing systems can be divided into four basic categories,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 smtClean="0"/>
              <a:t>Safety Monitoring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 smtClean="0"/>
              <a:t>Interlocks in work-cell control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 smtClean="0"/>
              <a:t>Part Inspection for quality control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 smtClean="0"/>
              <a:t>Determining positions and related information about objects in the robot cell.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sz="1600" dirty="0" smtClean="0"/>
              <a:t>Work Part Identification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sz="1600" dirty="0" smtClean="0"/>
              <a:t>Identifying the position and orientation of parts in the work cell.</a:t>
            </a:r>
          </a:p>
          <a:p>
            <a:pPr lvl="1">
              <a:buFont typeface="Wingdings" panose="05000000000000000000" pitchFamily="2" charset="2"/>
              <a:buChar char="v"/>
            </a:pPr>
            <a:endParaRPr lang="en-US" sz="16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614160" y="840240"/>
              <a:ext cx="8312400" cy="547488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00480" y="825120"/>
                <a:ext cx="8341920" cy="5499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23673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Safety Sensors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458200" cy="4953000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sz="2400" dirty="0" smtClean="0"/>
              <a:t>Three Levels of Safety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 smtClean="0"/>
              <a:t>Level 1 – Perimeter Penetration.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 smtClean="0"/>
              <a:t>Level 2 – Intruder detection in the work cell.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 smtClean="0"/>
              <a:t>Level 3 – Intruder detection in the work volume.</a:t>
            </a:r>
          </a:p>
          <a:p>
            <a:pPr>
              <a:buFont typeface="Wingdings" panose="05000000000000000000" pitchFamily="2" charset="2"/>
              <a:buChar char="v"/>
            </a:pPr>
            <a:endParaRPr lang="en-US" sz="2400" dirty="0" smtClean="0"/>
          </a:p>
          <a:p>
            <a:pPr marL="0" indent="0">
              <a:buNone/>
            </a:pPr>
            <a:r>
              <a:rPr lang="en-US" sz="2400" b="1" dirty="0" smtClean="0"/>
              <a:t>Methods: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 smtClean="0"/>
              <a:t>Pressure Sensitive Floor mats </a:t>
            </a:r>
            <a:r>
              <a:rPr lang="en-US" sz="2400" dirty="0" smtClean="0">
                <a:sym typeface="Wingdings" pitchFamily="2" charset="2"/>
              </a:rPr>
              <a:t> Level 1 and Level 2</a:t>
            </a:r>
            <a:endParaRPr lang="en-US" sz="2400" dirty="0" smtClean="0"/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 smtClean="0"/>
              <a:t>Light Curtains </a:t>
            </a:r>
            <a:r>
              <a:rPr lang="en-US" sz="2400" dirty="0" smtClean="0">
                <a:sym typeface="Wingdings" pitchFamily="2" charset="2"/>
              </a:rPr>
              <a:t> Level 1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 smtClean="0">
                <a:sym typeface="Wingdings" pitchFamily="2" charset="2"/>
              </a:rPr>
              <a:t>Proximity Sensors on the robotic arm  Level 3</a:t>
            </a:r>
          </a:p>
          <a:p>
            <a:pPr>
              <a:buFont typeface="Wingdings" panose="05000000000000000000" pitchFamily="2" charset="2"/>
              <a:buChar char="v"/>
            </a:pPr>
            <a:endParaRPr lang="en-US" sz="2400" dirty="0" smtClean="0">
              <a:sym typeface="Wingdings" pitchFamily="2" charset="2"/>
            </a:endParaRPr>
          </a:p>
          <a:p>
            <a:pPr marL="0" indent="0">
              <a:buNone/>
            </a:pPr>
            <a:r>
              <a:rPr lang="en-US" sz="2400" b="1" dirty="0" smtClean="0">
                <a:sym typeface="Wingdings" pitchFamily="2" charset="2"/>
              </a:rPr>
              <a:t>Monitoring System Reaction: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 smtClean="0"/>
              <a:t>Complete Shutdown of the robot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 smtClean="0"/>
              <a:t>Activation of Warning Alarms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 smtClean="0"/>
              <a:t>Reduction of speed of the robot to a ‘safe’ level.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 smtClean="0"/>
              <a:t>Directing the robot to move its arm away from the intruder to avoid collision. (Obstacle avoidance)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 smtClean="0"/>
              <a:t>Directing the robot to perform tasks in other regions of the work cell.</a:t>
            </a:r>
          </a:p>
          <a:p>
            <a:pPr>
              <a:buFont typeface="Wingdings" panose="05000000000000000000" pitchFamily="2" charset="2"/>
              <a:buChar char="v"/>
            </a:pPr>
            <a:endParaRPr lang="en-US" sz="2400" dirty="0" smtClean="0"/>
          </a:p>
          <a:p>
            <a:pPr>
              <a:buFont typeface="Wingdings" panose="05000000000000000000" pitchFamily="2" charset="2"/>
              <a:buChar char="v"/>
            </a:pPr>
            <a:endParaRPr lang="en-US" sz="2400" dirty="0" smtClean="0"/>
          </a:p>
          <a:p>
            <a:pPr>
              <a:buFont typeface="Wingdings" panose="05000000000000000000" pitchFamily="2" charset="2"/>
              <a:buChar char="v"/>
            </a:pPr>
            <a:endParaRPr lang="en-US" sz="24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250560" y="1076040"/>
              <a:ext cx="8443440" cy="532188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6520" y="1059840"/>
                <a:ext cx="8469360" cy="5349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60261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Interlocks in work-cell control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4724400" cy="4953000"/>
          </a:xfrm>
        </p:spPr>
        <p:txBody>
          <a:bodyPr>
            <a:normAutofit fontScale="92500" lnSpcReduction="20000"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2400" dirty="0" smtClean="0"/>
              <a:t>Coordinating various activities in the work cell.</a:t>
            </a:r>
          </a:p>
          <a:p>
            <a:pPr>
              <a:buFont typeface="Wingdings" panose="05000000000000000000" pitchFamily="2" charset="2"/>
              <a:buChar char="v"/>
            </a:pPr>
            <a:endParaRPr lang="en-US" sz="2400" dirty="0" smtClean="0"/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 smtClean="0"/>
              <a:t>Work Cell Activities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sz="2000" dirty="0" smtClean="0"/>
              <a:t>Sequential Activities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sz="2000" dirty="0" smtClean="0"/>
              <a:t>Simultaneous activities</a:t>
            </a:r>
          </a:p>
          <a:p>
            <a:pPr>
              <a:buFont typeface="Wingdings" panose="05000000000000000000" pitchFamily="2" charset="2"/>
              <a:buChar char="v"/>
            </a:pPr>
            <a:endParaRPr lang="en-US" sz="2400" dirty="0" smtClean="0"/>
          </a:p>
          <a:p>
            <a:pPr>
              <a:buFont typeface="Wingdings" panose="05000000000000000000" pitchFamily="2" charset="2"/>
              <a:buChar char="v"/>
            </a:pPr>
            <a:r>
              <a:rPr lang="en-US" sz="2200" dirty="0" smtClean="0"/>
              <a:t>Activities are controlled by a work cell controller or a programmable controller.</a:t>
            </a:r>
          </a:p>
          <a:p>
            <a:pPr>
              <a:buFont typeface="Wingdings" panose="05000000000000000000" pitchFamily="2" charset="2"/>
              <a:buChar char="v"/>
            </a:pPr>
            <a:endParaRPr lang="en-US" sz="2400" dirty="0" smtClean="0"/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 smtClean="0"/>
              <a:t>The functions performed by a work cell controller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sz="2000" dirty="0" smtClean="0"/>
              <a:t>Sequence Control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sz="2000" dirty="0" smtClean="0"/>
              <a:t>Operator Interface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sz="2000" dirty="0" smtClean="0"/>
              <a:t>Safety Monitoring</a:t>
            </a:r>
            <a:endParaRPr lang="en-US" sz="2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1752600"/>
            <a:ext cx="4059291" cy="447856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7" name="Ink 6"/>
              <p14:cNvContentPartPr/>
              <p14:nvPr/>
            </p14:nvContentPartPr>
            <p14:xfrm>
              <a:off x="4181040" y="645120"/>
              <a:ext cx="4935240" cy="3569040"/>
            </p14:xfrm>
          </p:contentPart>
        </mc:Choice>
        <mc:Fallback>
          <p:pic>
            <p:nvPicPr>
              <p:cNvPr id="7" name="Ink 6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166280" y="636120"/>
                <a:ext cx="4962960" cy="3593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22025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9263" y="685800"/>
            <a:ext cx="8229600" cy="4111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Machine Vision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buNone/>
            </a:pPr>
            <a:r>
              <a:rPr lang="en-US" sz="2400" b="1" dirty="0" smtClean="0"/>
              <a:t>Other Names:</a:t>
            </a:r>
          </a:p>
          <a:p>
            <a:r>
              <a:rPr lang="en-US" sz="2400" dirty="0" smtClean="0"/>
              <a:t>Computer Vision</a:t>
            </a:r>
          </a:p>
          <a:p>
            <a:r>
              <a:rPr lang="en-US" sz="2400" dirty="0" smtClean="0"/>
              <a:t>Artificial Vision</a:t>
            </a:r>
          </a:p>
          <a:p>
            <a:endParaRPr lang="en-US" sz="2400" dirty="0" smtClean="0"/>
          </a:p>
          <a:p>
            <a:pPr>
              <a:buNone/>
            </a:pPr>
            <a:r>
              <a:rPr lang="en-US" sz="2400" b="1" dirty="0" smtClean="0"/>
              <a:t>Applications:</a:t>
            </a:r>
          </a:p>
          <a:p>
            <a:r>
              <a:rPr lang="en-US" sz="2400" dirty="0" smtClean="0"/>
              <a:t>Inspection</a:t>
            </a:r>
          </a:p>
          <a:p>
            <a:r>
              <a:rPr lang="en-US" sz="2400" dirty="0" smtClean="0"/>
              <a:t>Selection of Parts</a:t>
            </a:r>
          </a:p>
          <a:p>
            <a:r>
              <a:rPr lang="en-US" sz="2400" dirty="0" smtClean="0"/>
              <a:t>Part orientation</a:t>
            </a:r>
          </a:p>
          <a:p>
            <a:r>
              <a:rPr lang="en-US" sz="2400" dirty="0" smtClean="0"/>
              <a:t>Part Identification</a:t>
            </a:r>
          </a:p>
          <a:p>
            <a:endParaRPr lang="en-US" sz="2400" dirty="0" smtClean="0"/>
          </a:p>
          <a:p>
            <a:pPr>
              <a:buNone/>
            </a:pPr>
            <a:r>
              <a:rPr lang="en-US" sz="2400" b="1" dirty="0" smtClean="0"/>
              <a:t>Requirements:</a:t>
            </a:r>
          </a:p>
          <a:p>
            <a:r>
              <a:rPr lang="en-US" sz="2400" dirty="0" smtClean="0"/>
              <a:t>Low-cost</a:t>
            </a:r>
          </a:p>
          <a:p>
            <a:r>
              <a:rPr lang="en-US" sz="2400" dirty="0" smtClean="0"/>
              <a:t>Rapid response time (needed for robot or manufacturing applications)</a:t>
            </a:r>
          </a:p>
          <a:p>
            <a:endParaRPr lang="en-US" sz="2400" dirty="0" smtClean="0"/>
          </a:p>
          <a:p>
            <a:endParaRPr lang="en-US" sz="24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538200" y="859680"/>
              <a:ext cx="3030480" cy="520812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28480" y="849960"/>
                <a:ext cx="3056760" cy="5227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68885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Sensing and digitizing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sz="2400" dirty="0" smtClean="0"/>
              <a:t>Involves input of vision data by means of a camera focused on the target location.</a:t>
            </a:r>
          </a:p>
          <a:p>
            <a:r>
              <a:rPr lang="en-US" sz="2400" dirty="0" smtClean="0"/>
              <a:t>Special lighting techniques are used to obtain an image of sufficient contrast for the processing.</a:t>
            </a:r>
          </a:p>
          <a:p>
            <a:r>
              <a:rPr lang="en-US" sz="2400" dirty="0" smtClean="0"/>
              <a:t>The image captured by the camera is digitized and stored in the computer.</a:t>
            </a:r>
          </a:p>
          <a:p>
            <a:r>
              <a:rPr lang="en-US" sz="2400" dirty="0" smtClean="0"/>
              <a:t>The digital image is called the </a:t>
            </a:r>
            <a:r>
              <a:rPr lang="en-US" sz="2400" i="1" dirty="0" smtClean="0">
                <a:latin typeface="Arial Rounded MT Bold" pitchFamily="34" charset="0"/>
              </a:rPr>
              <a:t>frame of vision data </a:t>
            </a:r>
            <a:r>
              <a:rPr lang="en-US" sz="2400" dirty="0" smtClean="0"/>
              <a:t>and is created by a device called </a:t>
            </a:r>
            <a:r>
              <a:rPr lang="en-US" sz="2400" b="1" dirty="0" smtClean="0"/>
              <a:t>frame grabber</a:t>
            </a:r>
            <a:r>
              <a:rPr lang="en-US" sz="2400" dirty="0" smtClean="0"/>
              <a:t>.</a:t>
            </a:r>
          </a:p>
          <a:p>
            <a:r>
              <a:rPr lang="en-US" sz="2400" dirty="0" smtClean="0"/>
              <a:t>The digital image is created at the rate of 30 frames per second.</a:t>
            </a:r>
          </a:p>
          <a:p>
            <a:r>
              <a:rPr lang="en-US" sz="2400" dirty="0" smtClean="0"/>
              <a:t>The frames consist of a matrix of data representing projections of the scene sensed by the camera.</a:t>
            </a:r>
          </a:p>
          <a:p>
            <a:r>
              <a:rPr lang="en-US" sz="2400" dirty="0" smtClean="0"/>
              <a:t>The elements of the matrix are called picture elements or </a:t>
            </a:r>
            <a:r>
              <a:rPr lang="en-US" sz="2400" b="1" dirty="0" smtClean="0"/>
              <a:t>pixels</a:t>
            </a:r>
            <a:r>
              <a:rPr lang="en-US" sz="2400" dirty="0" smtClean="0"/>
              <a:t>.</a:t>
            </a:r>
          </a:p>
          <a:p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216720" y="1432440"/>
              <a:ext cx="438840" cy="471312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2680" y="1425600"/>
                <a:ext cx="461880" cy="4734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35983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Image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447800"/>
            <a:ext cx="8305800" cy="2438400"/>
          </a:xfrm>
        </p:spPr>
        <p:txBody>
          <a:bodyPr/>
          <a:lstStyle/>
          <a:p>
            <a:pPr algn="just"/>
            <a:r>
              <a:rPr lang="en-US" sz="2400" dirty="0" smtClean="0"/>
              <a:t>An image refers to a 2D light intensity function f(</a:t>
            </a:r>
            <a:r>
              <a:rPr lang="en-US" sz="2400" dirty="0" err="1" smtClean="0"/>
              <a:t>x,y</a:t>
            </a:r>
            <a:r>
              <a:rPr lang="en-US" sz="2400" dirty="0" smtClean="0"/>
              <a:t>), where (</a:t>
            </a:r>
            <a:r>
              <a:rPr lang="en-US" sz="2400" dirty="0" err="1" smtClean="0"/>
              <a:t>x,y</a:t>
            </a:r>
            <a:r>
              <a:rPr lang="en-US" sz="2400" dirty="0" smtClean="0"/>
              <a:t>) denote spatial coordinates and the value of f at any point (</a:t>
            </a:r>
            <a:r>
              <a:rPr lang="en-US" sz="2400" dirty="0" err="1" smtClean="0"/>
              <a:t>x,y</a:t>
            </a:r>
            <a:r>
              <a:rPr lang="en-US" sz="2400" dirty="0" smtClean="0"/>
              <a:t>) is proportional to the brightness or gray levels of the image at that point. </a:t>
            </a:r>
            <a:endParaRPr lang="en-US" sz="24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1305720" y="1429560"/>
              <a:ext cx="6367680" cy="505692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98520" y="1414800"/>
                <a:ext cx="6389280" cy="5080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21906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Lighting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Good illumination reduces the complexity of the image processing algorithms required.</a:t>
            </a:r>
          </a:p>
          <a:p>
            <a:r>
              <a:rPr lang="en-US" sz="2400" dirty="0" smtClean="0"/>
              <a:t>Lighting Devices</a:t>
            </a:r>
          </a:p>
          <a:p>
            <a:pPr lvl="1"/>
            <a:r>
              <a:rPr lang="en-US" sz="2400" dirty="0" smtClean="0"/>
              <a:t>Diffuse surface devices – (Fluorescent lamps)</a:t>
            </a:r>
          </a:p>
          <a:p>
            <a:pPr lvl="1"/>
            <a:r>
              <a:rPr lang="en-US" sz="2400" dirty="0" smtClean="0"/>
              <a:t>Condenser projectors – (Transforms expanding light in to a condensing light source)</a:t>
            </a:r>
          </a:p>
          <a:p>
            <a:pPr lvl="1"/>
            <a:r>
              <a:rPr lang="en-US" sz="2400" dirty="0" smtClean="0"/>
              <a:t>Flood spot projectors (Used to illuminate surface areas)</a:t>
            </a:r>
          </a:p>
          <a:p>
            <a:pPr lvl="1"/>
            <a:r>
              <a:rPr lang="en-US" sz="2400" dirty="0" smtClean="0"/>
              <a:t>Collimators (Used to provide parallel beam of light)</a:t>
            </a:r>
          </a:p>
          <a:p>
            <a:pPr lvl="1"/>
            <a:r>
              <a:rPr lang="en-US" sz="2400" dirty="0" smtClean="0"/>
              <a:t>Imagers (Create an image of the object on a screen)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1087560" y="3090240"/>
              <a:ext cx="2891880" cy="217260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85040" y="3076920"/>
                <a:ext cx="2899440" cy="2194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83334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Sensor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2730" y="1394012"/>
            <a:ext cx="3429000" cy="487680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2000" dirty="0" smtClean="0"/>
              <a:t>Internal Sensors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000" dirty="0" smtClean="0"/>
              <a:t>Position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000" dirty="0" smtClean="0"/>
              <a:t>Velocity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000" dirty="0" smtClean="0"/>
              <a:t>Acceleration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000" dirty="0" smtClean="0"/>
              <a:t>Force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648200" y="1394012"/>
            <a:ext cx="4175124" cy="51591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SzPct val="100000"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External Sensors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SzPct val="100000"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Contact Type</a:t>
            </a:r>
          </a:p>
          <a:p>
            <a:pPr marL="1200150" marR="0" lvl="2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Limit Switches</a:t>
            </a:r>
          </a:p>
          <a:p>
            <a:pPr marL="1200150" marR="0" lvl="2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Pneumatic Switches</a:t>
            </a:r>
          </a:p>
          <a:p>
            <a:pPr marL="1200150" marR="0" lvl="2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Piezoelectric Sensors</a:t>
            </a:r>
          </a:p>
          <a:p>
            <a:pPr marL="1200150" marR="0" lvl="2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Pressure transducers</a:t>
            </a:r>
          </a:p>
          <a:p>
            <a:pPr marR="0" lvl="2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SzTx/>
              <a:tabLst/>
              <a:defRPr/>
            </a:pPr>
            <a:endParaRPr kumimoji="0" lang="en-US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SzPct val="100000"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Non Contact Type</a:t>
            </a:r>
          </a:p>
          <a:p>
            <a:pPr marL="1200150" marR="0" lvl="2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Proximity Sensors</a:t>
            </a:r>
          </a:p>
          <a:p>
            <a:pPr marL="1200150" marR="0" lvl="2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Hall-Effect Sensors</a:t>
            </a:r>
          </a:p>
          <a:p>
            <a:pPr marL="1200150" marR="0" lvl="2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Microwave Sensors</a:t>
            </a:r>
          </a:p>
          <a:p>
            <a:pPr marL="1200150" marR="0" lvl="2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Ultrasonic Sensors</a:t>
            </a:r>
          </a:p>
          <a:p>
            <a:pPr marL="1200150" marR="0" lvl="2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Laser Sensors</a:t>
            </a:r>
          </a:p>
          <a:p>
            <a:pPr marL="1200150" marR="0" lvl="2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Vision Sensors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200520" y="389880"/>
              <a:ext cx="8316360" cy="599940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0080" y="376200"/>
                <a:ext cx="8340840" cy="6028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4232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Lighting Techniques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1" y="1371600"/>
            <a:ext cx="4800600" cy="3962399"/>
          </a:xfrm>
        </p:spPr>
        <p:txBody>
          <a:bodyPr>
            <a:normAutofit/>
          </a:bodyPr>
          <a:lstStyle/>
          <a:p>
            <a:r>
              <a:rPr lang="en-US" sz="2000" dirty="0" smtClean="0"/>
              <a:t>Front Illumination</a:t>
            </a:r>
          </a:p>
          <a:p>
            <a:pPr lvl="1"/>
            <a:r>
              <a:rPr lang="en-US" sz="2000" dirty="0" smtClean="0"/>
              <a:t>Dark field - Dark background </a:t>
            </a:r>
          </a:p>
          <a:p>
            <a:pPr lvl="1"/>
            <a:r>
              <a:rPr lang="en-US" sz="2000" dirty="0" smtClean="0"/>
              <a:t>Bright field – Angular lighting  and camera in line with reflected rays</a:t>
            </a:r>
          </a:p>
          <a:p>
            <a:pPr lvl="1"/>
            <a:r>
              <a:rPr lang="en-US" sz="2000" dirty="0" smtClean="0"/>
              <a:t>Front imager – uses structured lighting</a:t>
            </a:r>
          </a:p>
          <a:p>
            <a:r>
              <a:rPr lang="en-US" sz="2000" dirty="0" smtClean="0"/>
              <a:t>Rear Illumination – used to read silhouette of objects</a:t>
            </a:r>
          </a:p>
          <a:p>
            <a:pPr lvl="1"/>
            <a:r>
              <a:rPr lang="en-US" sz="2000" dirty="0" smtClean="0"/>
              <a:t>Condenser</a:t>
            </a:r>
          </a:p>
          <a:p>
            <a:pPr lvl="1"/>
            <a:r>
              <a:rPr lang="en-US" sz="2000" dirty="0" smtClean="0"/>
              <a:t>Collimator</a:t>
            </a:r>
          </a:p>
          <a:p>
            <a:pPr lvl="1"/>
            <a:endParaRPr lang="en-US" sz="2000" dirty="0"/>
          </a:p>
        </p:txBody>
      </p:sp>
      <p:pic>
        <p:nvPicPr>
          <p:cNvPr id="4" name="Picture 3" descr="Phase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5600" y="914400"/>
            <a:ext cx="2438400" cy="20604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781800" y="2971800"/>
            <a:ext cx="2514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Structured lighting</a:t>
            </a:r>
            <a:endParaRPr lang="en-US" dirty="0"/>
          </a:p>
        </p:txBody>
      </p:sp>
      <p:pic>
        <p:nvPicPr>
          <p:cNvPr id="6" name="Picture 5" descr="11954407231266496009liftarn_Cat_silhouette_svg_m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9400" y="3733800"/>
            <a:ext cx="2180492" cy="23622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162800" y="5943600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Silhouette</a:t>
            </a:r>
            <a:endParaRPr lang="en-US" dirty="0"/>
          </a:p>
        </p:txBody>
      </p:sp>
      <p:pic>
        <p:nvPicPr>
          <p:cNvPr id="9" name="Picture 8" descr="photography_tutorial_studio_lighting-07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6600" y="4147066"/>
            <a:ext cx="2971800" cy="19812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0" name="Ink 9"/>
              <p14:cNvContentPartPr/>
              <p14:nvPr/>
            </p14:nvContentPartPr>
            <p14:xfrm>
              <a:off x="634680" y="1402200"/>
              <a:ext cx="8317800" cy="4952880"/>
            </p14:xfrm>
          </p:contentPart>
        </mc:Choice>
        <mc:Fallback>
          <p:pic>
            <p:nvPicPr>
              <p:cNvPr id="10" name="Ink 9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30720" y="1386720"/>
                <a:ext cx="8335440" cy="4981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31592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Structured Lighting Approach</a:t>
            </a:r>
            <a:endParaRPr lang="en-US" dirty="0"/>
          </a:p>
        </p:txBody>
      </p:sp>
      <p:pic>
        <p:nvPicPr>
          <p:cNvPr id="4" name="Content Placeholder 3" descr="structured_lighting.bmp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980995" y="1218565"/>
            <a:ext cx="3842329" cy="2995200"/>
          </a:xfr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1371600"/>
            <a:ext cx="3886200" cy="4724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70C0"/>
              </a:buClr>
              <a:buSzPct val="150000"/>
              <a:buFont typeface="Wingdings" pitchFamily="2" charset="2"/>
              <a:buChar char="§"/>
              <a:tabLst/>
              <a:defRPr/>
            </a:pPr>
            <a:r>
              <a:rPr lang="en-US" sz="2000" dirty="0" smtClean="0">
                <a:latin typeface="Arial" pitchFamily="34" charset="0"/>
                <a:cs typeface="Arial" pitchFamily="34" charset="0"/>
              </a:rPr>
              <a:t>A Light pattern is projected on to a set of objects.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70C0"/>
              </a:buClr>
              <a:buSzPct val="150000"/>
              <a:buFont typeface="Wingdings" pitchFamily="2" charset="2"/>
              <a:buChar char="§"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Using the distortion of the pattern</a:t>
            </a:r>
            <a:r>
              <a:rPr kumimoji="0" lang="en-US" sz="20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the shape of the obstacle is determined.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70C0"/>
              </a:buClr>
              <a:buSzPct val="150000"/>
              <a:buFont typeface="Wingdings" pitchFamily="2" charset="2"/>
              <a:buChar char="§"/>
              <a:tabLst/>
              <a:defRPr/>
            </a:pPr>
            <a:r>
              <a:rPr lang="en-US" sz="2000" baseline="0" dirty="0" smtClean="0">
                <a:latin typeface="Arial" pitchFamily="34" charset="0"/>
                <a:cs typeface="Arial" pitchFamily="34" charset="0"/>
              </a:rPr>
              <a:t>Inflection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indicates a curved surface, break indicates a gap between surfaces etc.</a:t>
            </a:r>
            <a:endParaRPr kumimoji="0" lang="en-US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pic>
        <p:nvPicPr>
          <p:cNvPr id="6" name="Picture 5" descr="Phase1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" y="4284344"/>
            <a:ext cx="2514600" cy="2124837"/>
          </a:xfrm>
          <a:prstGeom prst="rect">
            <a:avLst/>
          </a:prstGeom>
        </p:spPr>
      </p:pic>
      <p:pic>
        <p:nvPicPr>
          <p:cNvPr id="7" name="Picture 6" descr="teaser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402904" y="4419600"/>
            <a:ext cx="5741096" cy="156380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" name="Ink 2"/>
              <p14:cNvContentPartPr/>
              <p14:nvPr/>
            </p14:nvContentPartPr>
            <p14:xfrm>
              <a:off x="5761800" y="2024280"/>
              <a:ext cx="1586160" cy="375516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751000" y="2007720"/>
                <a:ext cx="1613520" cy="377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8" name="Ink 7"/>
              <p14:cNvContentPartPr/>
              <p14:nvPr/>
            </p14:nvContentPartPr>
            <p14:xfrm>
              <a:off x="2245680" y="2406960"/>
              <a:ext cx="5126400" cy="1240920"/>
            </p14:xfrm>
          </p:contentPart>
        </mc:Choice>
        <mc:Fallback>
          <p:pic>
            <p:nvPicPr>
              <p:cNvPr id="8" name="Ink 7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236680" y="2397960"/>
                <a:ext cx="5144400" cy="1262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7637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Analog to Digital Conversion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447800"/>
            <a:ext cx="4788317" cy="4876800"/>
          </a:xfrm>
        </p:spPr>
        <p:txBody>
          <a:bodyPr>
            <a:normAutofit fontScale="85000" lnSpcReduction="20000"/>
          </a:bodyPr>
          <a:lstStyle/>
          <a:p>
            <a:pPr algn="just">
              <a:buNone/>
            </a:pPr>
            <a:r>
              <a:rPr lang="en-US" sz="2400" dirty="0" smtClean="0"/>
              <a:t>	The analog voltage signal is converted into a voltage signal that can be stored in a computer memory.</a:t>
            </a:r>
          </a:p>
          <a:p>
            <a:pPr algn="just">
              <a:buNone/>
            </a:pPr>
            <a:endParaRPr lang="en-US" sz="2400" dirty="0" smtClean="0"/>
          </a:p>
          <a:p>
            <a:pPr algn="just"/>
            <a:r>
              <a:rPr lang="en-US" sz="2400" b="1" dirty="0" smtClean="0"/>
              <a:t>Sampling </a:t>
            </a:r>
          </a:p>
          <a:p>
            <a:pPr algn="just">
              <a:buNone/>
            </a:pPr>
            <a:r>
              <a:rPr lang="en-US" sz="2400" dirty="0" smtClean="0"/>
              <a:t>	It is the periodic collection of data from the source to create a discrete time analog signals.</a:t>
            </a:r>
          </a:p>
          <a:p>
            <a:pPr algn="just"/>
            <a:r>
              <a:rPr lang="en-US" sz="2400" b="1" dirty="0" smtClean="0"/>
              <a:t>Quantization</a:t>
            </a:r>
          </a:p>
          <a:p>
            <a:pPr algn="just">
              <a:buNone/>
            </a:pPr>
            <a:r>
              <a:rPr lang="en-US" sz="2400" dirty="0" smtClean="0"/>
              <a:t>	Process of assigning a finite number of defined amplitude levels. (Amplitude levels correspond to a grey scale used in the system)</a:t>
            </a:r>
          </a:p>
          <a:p>
            <a:pPr algn="just"/>
            <a:r>
              <a:rPr lang="en-US" sz="2400" b="1" dirty="0" smtClean="0"/>
              <a:t>Encoding</a:t>
            </a:r>
          </a:p>
          <a:p>
            <a:pPr algn="just">
              <a:buNone/>
            </a:pPr>
            <a:r>
              <a:rPr lang="en-US" sz="2400" dirty="0" smtClean="0"/>
              <a:t>	Process of representing an amplitude level by a binary digit sequence.</a:t>
            </a:r>
            <a:endParaRPr lang="en-US" sz="2400" dirty="0"/>
          </a:p>
        </p:txBody>
      </p:sp>
      <p:pic>
        <p:nvPicPr>
          <p:cNvPr id="4" name="Picture 3" descr="_AIntroduction%2520to%2520Machine%2520Vibration-5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1600" y="2367504"/>
            <a:ext cx="3962400" cy="213542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Ink 5"/>
              <p14:cNvContentPartPr/>
              <p14:nvPr/>
            </p14:nvContentPartPr>
            <p14:xfrm>
              <a:off x="443160" y="1400040"/>
              <a:ext cx="8413560" cy="4498920"/>
            </p14:xfrm>
          </p:contentPart>
        </mc:Choice>
        <mc:Fallback>
          <p:pic>
            <p:nvPicPr>
              <p:cNvPr id="6" name="Ink 5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33800" y="1384200"/>
                <a:ext cx="8434440" cy="4528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08029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Image Processing and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1" y="1371600"/>
            <a:ext cx="8763000" cy="5029200"/>
          </a:xfrm>
        </p:spPr>
        <p:txBody>
          <a:bodyPr>
            <a:noAutofit/>
          </a:bodyPr>
          <a:lstStyle/>
          <a:p>
            <a:pPr algn="just">
              <a:buFont typeface="Wingdings" panose="05000000000000000000" pitchFamily="2" charset="2"/>
              <a:buChar char="v"/>
            </a:pPr>
            <a:r>
              <a:rPr lang="en-US" sz="2200" dirty="0" smtClean="0"/>
              <a:t>Image data reduction – Reduction of the volume of data.</a:t>
            </a:r>
          </a:p>
          <a:p>
            <a:pPr lvl="1" algn="just">
              <a:buFont typeface="Wingdings" panose="05000000000000000000" pitchFamily="2" charset="2"/>
              <a:buChar char="v"/>
            </a:pPr>
            <a:r>
              <a:rPr lang="en-US" sz="2200" b="1" dirty="0" smtClean="0"/>
              <a:t>Digital Conversion </a:t>
            </a:r>
            <a:r>
              <a:rPr lang="en-US" sz="2200" dirty="0" smtClean="0"/>
              <a:t>– reduction of the number of gray levels</a:t>
            </a:r>
          </a:p>
          <a:p>
            <a:pPr lvl="1" algn="just">
              <a:buFont typeface="Wingdings" panose="05000000000000000000" pitchFamily="2" charset="2"/>
              <a:buChar char="v"/>
            </a:pPr>
            <a:r>
              <a:rPr lang="en-US" sz="2200" b="1" dirty="0" smtClean="0"/>
              <a:t>Windowing</a:t>
            </a:r>
            <a:r>
              <a:rPr lang="en-US" sz="2200" dirty="0" smtClean="0"/>
              <a:t> – using only a portion of the image for processing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sz="2200" dirty="0" smtClean="0"/>
              <a:t>Segmentation – Grouping areas of similar characteristics</a:t>
            </a:r>
          </a:p>
          <a:p>
            <a:pPr lvl="1" algn="just">
              <a:buFont typeface="Wingdings" panose="05000000000000000000" pitchFamily="2" charset="2"/>
              <a:buChar char="v"/>
            </a:pPr>
            <a:r>
              <a:rPr lang="en-US" sz="2200" dirty="0" err="1" smtClean="0"/>
              <a:t>Thresholding</a:t>
            </a:r>
            <a:r>
              <a:rPr lang="en-US" sz="2200" dirty="0" smtClean="0"/>
              <a:t> – Conversion of a pixel to a binary value</a:t>
            </a:r>
          </a:p>
          <a:p>
            <a:pPr lvl="1" algn="just">
              <a:buFont typeface="Wingdings" panose="05000000000000000000" pitchFamily="2" charset="2"/>
              <a:buChar char="v"/>
            </a:pPr>
            <a:r>
              <a:rPr lang="en-US" sz="2200" dirty="0" smtClean="0"/>
              <a:t>Region growing – grouping pixels into regions called grid elements</a:t>
            </a:r>
          </a:p>
          <a:p>
            <a:pPr lvl="1" algn="just">
              <a:buFont typeface="Wingdings" panose="05000000000000000000" pitchFamily="2" charset="2"/>
              <a:buChar char="v"/>
            </a:pPr>
            <a:r>
              <a:rPr lang="en-US" sz="2200" dirty="0" smtClean="0"/>
              <a:t>Edge detection 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sz="2200" dirty="0" smtClean="0"/>
              <a:t>Feature Extraction – Extracting features that will help in recognizing the object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sz="2200" dirty="0" smtClean="0"/>
              <a:t>Object Recognition</a:t>
            </a:r>
          </a:p>
          <a:p>
            <a:pPr lvl="1" algn="just">
              <a:buFont typeface="Wingdings" panose="05000000000000000000" pitchFamily="2" charset="2"/>
              <a:buChar char="v"/>
            </a:pPr>
            <a:r>
              <a:rPr lang="en-US" sz="2200" dirty="0" smtClean="0"/>
              <a:t>Template Matching Techniques</a:t>
            </a:r>
          </a:p>
          <a:p>
            <a:pPr lvl="1" algn="just">
              <a:buFont typeface="Wingdings" panose="05000000000000000000" pitchFamily="2" charset="2"/>
              <a:buChar char="v"/>
            </a:pPr>
            <a:r>
              <a:rPr lang="en-US" sz="2200" dirty="0" smtClean="0"/>
              <a:t>Structural Techniques</a:t>
            </a:r>
            <a:endParaRPr lang="en-US" sz="22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6" name="Ink 5"/>
              <p14:cNvContentPartPr/>
              <p14:nvPr/>
            </p14:nvContentPartPr>
            <p14:xfrm>
              <a:off x="113760" y="873720"/>
              <a:ext cx="8573760" cy="5241960"/>
            </p14:xfrm>
          </p:contentPart>
        </mc:Choice>
        <mc:Fallback>
          <p:pic>
            <p:nvPicPr>
              <p:cNvPr id="6" name="Ink 5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0800" y="857160"/>
                <a:ext cx="8598960" cy="5273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31283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Image Processing and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424416"/>
            <a:ext cx="4267200" cy="2362200"/>
          </a:xfrm>
        </p:spPr>
        <p:txBody>
          <a:bodyPr>
            <a:normAutofit fontScale="85000" lnSpcReduction="20000"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 smtClean="0"/>
              <a:t>Segmentation – </a:t>
            </a:r>
            <a:r>
              <a:rPr lang="en-US" sz="2000" dirty="0" smtClean="0"/>
              <a:t>Grouping areas of similar characteristics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dirty="0" err="1" smtClean="0"/>
              <a:t>Thresholding</a:t>
            </a:r>
            <a:r>
              <a:rPr lang="en-US" dirty="0" smtClean="0"/>
              <a:t> – </a:t>
            </a:r>
            <a:r>
              <a:rPr lang="en-US" sz="1900" dirty="0" smtClean="0"/>
              <a:t>Conversion of a pixel to a binary value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dirty="0" smtClean="0"/>
              <a:t>Region growing – </a:t>
            </a:r>
            <a:r>
              <a:rPr lang="en-US" sz="1900" dirty="0" smtClean="0"/>
              <a:t>grouping pixels into regions called grid elements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dirty="0" smtClean="0"/>
              <a:t>Edge detection </a:t>
            </a:r>
          </a:p>
        </p:txBody>
      </p:sp>
      <p:pic>
        <p:nvPicPr>
          <p:cNvPr id="4" name="Picture 3" descr="peacoc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600" y="1424416"/>
            <a:ext cx="4724400" cy="302461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638800" y="4396216"/>
            <a:ext cx="289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Example of </a:t>
            </a:r>
            <a:r>
              <a:rPr lang="en-US" dirty="0" err="1" smtClean="0"/>
              <a:t>Thresholding</a:t>
            </a:r>
            <a:endParaRPr lang="en-US" dirty="0"/>
          </a:p>
        </p:txBody>
      </p:sp>
      <p:pic>
        <p:nvPicPr>
          <p:cNvPr id="6" name="Picture 5" descr="threshol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574207"/>
            <a:ext cx="5257800" cy="2283793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9" name="Ink 8"/>
              <p14:cNvContentPartPr/>
              <p14:nvPr/>
            </p14:nvContentPartPr>
            <p14:xfrm>
              <a:off x="857520" y="1411560"/>
              <a:ext cx="7956360" cy="3638160"/>
            </p14:xfrm>
          </p:contentPart>
        </mc:Choice>
        <mc:Fallback>
          <p:pic>
            <p:nvPicPr>
              <p:cNvPr id="9" name="Ink 8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51400" y="1397520"/>
                <a:ext cx="7979040" cy="3661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0996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Image Segmentation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657599" y="5029200"/>
            <a:ext cx="5165725" cy="1447165"/>
          </a:xfrm>
        </p:spPr>
        <p:txBody>
          <a:bodyPr/>
          <a:lstStyle/>
          <a:p>
            <a:pPr marL="0" indent="0">
              <a:buNone/>
            </a:pPr>
            <a:r>
              <a:rPr lang="en-IN" sz="2000" dirty="0" smtClean="0"/>
              <a:t>Region Growing</a:t>
            </a:r>
          </a:p>
          <a:p>
            <a:r>
              <a:rPr lang="en-IN" sz="2000" dirty="0" smtClean="0"/>
              <a:t>a Image with grid</a:t>
            </a:r>
          </a:p>
          <a:p>
            <a:r>
              <a:rPr lang="en-IN" sz="2000" dirty="0" smtClean="0"/>
              <a:t>b segmented image </a:t>
            </a:r>
            <a:endParaRPr lang="en-US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B5DDA5B-0DCC-4B35-8048-DB090EE34DE8}" type="datetime3">
              <a:rPr lang="en-CA" smtClean="0"/>
              <a:pPr>
                <a:defRPr/>
              </a:pPr>
              <a:t>4 April 2021</a:t>
            </a:fld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29D9082-6628-4ABA-973B-A62DDACA0227}" type="slidenum">
              <a:rPr lang="en-CA" altLang="en-US" smtClean="0"/>
              <a:pPr>
                <a:defRPr/>
              </a:pPr>
              <a:t>45</a:t>
            </a:fld>
            <a:endParaRPr lang="en-CA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IN" smtClean="0"/>
              <a:t>DE  ZG561</a:t>
            </a:r>
            <a:r>
              <a:rPr lang="en-CA" smtClean="0"/>
              <a:t>, MECHANISMS AND ROBOTICS</a:t>
            </a:r>
            <a:endParaRPr lang="en-CA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727993"/>
            <a:ext cx="2705100" cy="443865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0" name="Ink 9"/>
              <p14:cNvContentPartPr/>
              <p14:nvPr/>
            </p14:nvContentPartPr>
            <p14:xfrm>
              <a:off x="786600" y="1890720"/>
              <a:ext cx="2379240" cy="4026600"/>
            </p14:xfrm>
          </p:contentPart>
        </mc:Choice>
        <mc:Fallback>
          <p:pic>
            <p:nvPicPr>
              <p:cNvPr id="10" name="Ink 9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71120" y="1874160"/>
                <a:ext cx="2411280" cy="4046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65342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Edge Detection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648200" y="5334000"/>
            <a:ext cx="3355367" cy="1050291"/>
          </a:xfrm>
        </p:spPr>
        <p:txBody>
          <a:bodyPr/>
          <a:lstStyle/>
          <a:p>
            <a:r>
              <a:rPr lang="en-IN" sz="2000" dirty="0" smtClean="0"/>
              <a:t>Edge following procedure to detect the edge of a binary image.</a:t>
            </a:r>
            <a:endParaRPr lang="en-US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B5DDA5B-0DCC-4B35-8048-DB090EE34DE8}" type="datetime3">
              <a:rPr lang="en-CA" smtClean="0"/>
              <a:pPr>
                <a:defRPr/>
              </a:pPr>
              <a:t>4 April 2021</a:t>
            </a:fld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29D9082-6628-4ABA-973B-A62DDACA0227}" type="slidenum">
              <a:rPr lang="en-CA" altLang="en-US" smtClean="0"/>
              <a:pPr>
                <a:defRPr/>
              </a:pPr>
              <a:t>46</a:t>
            </a:fld>
            <a:endParaRPr lang="en-CA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IN" smtClean="0"/>
              <a:t>DE  ZG561</a:t>
            </a:r>
            <a:r>
              <a:rPr lang="en-CA" smtClean="0"/>
              <a:t>, MECHANISMS AND ROBOTICS</a:t>
            </a:r>
            <a:endParaRPr lang="en-CA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1" y="1798002"/>
            <a:ext cx="5163156" cy="3535363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9" name="Ink 8"/>
              <p14:cNvContentPartPr/>
              <p14:nvPr/>
            </p14:nvContentPartPr>
            <p14:xfrm>
              <a:off x="888120" y="2257200"/>
              <a:ext cx="7083720" cy="4182120"/>
            </p14:xfrm>
          </p:contentPart>
        </mc:Choice>
        <mc:Fallback>
          <p:pic>
            <p:nvPicPr>
              <p:cNvPr id="9" name="Ink 8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71920" y="2240640"/>
                <a:ext cx="7114680" cy="4214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99981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Edge </a:t>
            </a:r>
            <a:r>
              <a:rPr lang="en-US" dirty="0" smtClean="0"/>
              <a:t>Detection</a:t>
            </a:r>
            <a:endParaRPr lang="en-US" dirty="0"/>
          </a:p>
        </p:txBody>
      </p:sp>
      <p:pic>
        <p:nvPicPr>
          <p:cNvPr id="6" name="Picture 5" descr="angle-ma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29" y="3823766"/>
            <a:ext cx="3859194" cy="2895600"/>
          </a:xfrm>
          <a:prstGeom prst="rect">
            <a:avLst/>
          </a:prstGeom>
        </p:spPr>
      </p:pic>
      <p:pic>
        <p:nvPicPr>
          <p:cNvPr id="7" name="Picture 6" descr="631px-Object_contours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2042" y="1676400"/>
            <a:ext cx="5211493" cy="2147366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Ink 3"/>
              <p14:cNvContentPartPr/>
              <p14:nvPr/>
            </p14:nvContentPartPr>
            <p14:xfrm>
              <a:off x="-117000" y="2108160"/>
              <a:ext cx="9039240" cy="443880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131760" y="2091240"/>
                <a:ext cx="9070560" cy="4469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69022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Object Recognition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456763"/>
            <a:ext cx="8001000" cy="609600"/>
          </a:xfrm>
        </p:spPr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sz="2000" dirty="0" smtClean="0"/>
              <a:t>Template Matching</a:t>
            </a:r>
            <a:endParaRPr lang="en-US" sz="2000" dirty="0"/>
          </a:p>
        </p:txBody>
      </p:sp>
      <p:pic>
        <p:nvPicPr>
          <p:cNvPr id="4" name="Picture 3" descr="GeoMatch00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4658" y="1456763"/>
            <a:ext cx="6309342" cy="2492190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0" y="3948953"/>
            <a:ext cx="2640106" cy="609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SzPct val="100000"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Structural Method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pic>
        <p:nvPicPr>
          <p:cNvPr id="6" name="Picture 5" descr="car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000" y="3948953"/>
            <a:ext cx="3810000" cy="2512391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8" name="Ink 7"/>
              <p14:cNvContentPartPr/>
              <p14:nvPr/>
            </p14:nvContentPartPr>
            <p14:xfrm>
              <a:off x="326520" y="1467000"/>
              <a:ext cx="8371800" cy="3777840"/>
            </p14:xfrm>
          </p:contentPart>
        </mc:Choice>
        <mc:Fallback>
          <p:pic>
            <p:nvPicPr>
              <p:cNvPr id="8" name="Ink 7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11760" y="1451160"/>
                <a:ext cx="8402400" cy="380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9" name="Ink 8"/>
              <p14:cNvContentPartPr/>
              <p14:nvPr/>
            </p14:nvContentPartPr>
            <p14:xfrm>
              <a:off x="329040" y="366480"/>
              <a:ext cx="7707240" cy="6044040"/>
            </p14:xfrm>
          </p:contentPart>
        </mc:Choice>
        <mc:Fallback>
          <p:pic>
            <p:nvPicPr>
              <p:cNvPr id="9" name="Ink 8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13560" y="351000"/>
                <a:ext cx="7738920" cy="6073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56821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Expectations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2400" dirty="0" smtClean="0"/>
              <a:t>Vision-based guidance of the robotic arm</a:t>
            </a:r>
          </a:p>
          <a:p>
            <a:r>
              <a:rPr lang="en-US" sz="2400" dirty="0" smtClean="0"/>
              <a:t>Complex inspection of close dimensional tolerances</a:t>
            </a:r>
          </a:p>
          <a:p>
            <a:r>
              <a:rPr lang="en-US" sz="2400" dirty="0" smtClean="0"/>
              <a:t>Improved Recognition</a:t>
            </a:r>
          </a:p>
          <a:p>
            <a:r>
              <a:rPr lang="en-US" sz="2400" dirty="0" smtClean="0"/>
              <a:t>Part Location capabilities</a:t>
            </a:r>
          </a:p>
          <a:p>
            <a:endParaRPr lang="en-US" sz="2400" dirty="0" smtClean="0"/>
          </a:p>
          <a:p>
            <a:pPr>
              <a:buNone/>
            </a:pPr>
            <a:r>
              <a:rPr lang="en-US" sz="2400" b="1" dirty="0" smtClean="0"/>
              <a:t>Expected Applications:</a:t>
            </a:r>
          </a:p>
          <a:p>
            <a:r>
              <a:rPr lang="en-US" sz="2400" dirty="0" smtClean="0"/>
              <a:t>Photo interpretation (the science of identifying and describing objects in photographs )</a:t>
            </a:r>
          </a:p>
          <a:p>
            <a:r>
              <a:rPr lang="en-US" sz="2400" dirty="0" smtClean="0"/>
              <a:t>Cartography (Study and practice of making maps)</a:t>
            </a:r>
          </a:p>
          <a:p>
            <a:r>
              <a:rPr lang="en-US" sz="2400" dirty="0" smtClean="0"/>
              <a:t>Manufacturing</a:t>
            </a:r>
          </a:p>
          <a:p>
            <a:r>
              <a:rPr lang="en-US" sz="2400" dirty="0" smtClean="0"/>
              <a:t>Warehousing</a:t>
            </a:r>
          </a:p>
          <a:p>
            <a:r>
              <a:rPr lang="en-US" sz="2400" dirty="0" smtClean="0"/>
              <a:t>Robotic operations in hazardous environments</a:t>
            </a:r>
          </a:p>
          <a:p>
            <a:r>
              <a:rPr lang="en-US" sz="2400" dirty="0" smtClean="0"/>
              <a:t>Autonomous navigation</a:t>
            </a:r>
          </a:p>
          <a:p>
            <a:r>
              <a:rPr lang="en-US" sz="2400" dirty="0" smtClean="0"/>
              <a:t>Medical image analysis</a:t>
            </a:r>
          </a:p>
          <a:p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6" name="Ink 5"/>
              <p14:cNvContentPartPr/>
              <p14:nvPr/>
            </p14:nvContentPartPr>
            <p14:xfrm>
              <a:off x="597960" y="1532880"/>
              <a:ext cx="6656760" cy="925920"/>
            </p14:xfrm>
          </p:contentPart>
        </mc:Choice>
        <mc:Fallback>
          <p:pic>
            <p:nvPicPr>
              <p:cNvPr id="6" name="Ink 5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85720" y="1519200"/>
                <a:ext cx="6683400" cy="954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204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Internal Sensors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04801" y="1418272"/>
            <a:ext cx="4038599" cy="5058093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Position</a:t>
            </a:r>
          </a:p>
          <a:p>
            <a:pPr lvl="1"/>
            <a:r>
              <a:rPr lang="en-US" dirty="0" smtClean="0"/>
              <a:t>Incremental Encoder</a:t>
            </a:r>
          </a:p>
          <a:p>
            <a:pPr lvl="1"/>
            <a:r>
              <a:rPr lang="en-US" dirty="0" smtClean="0"/>
              <a:t>Absolute Encoder</a:t>
            </a:r>
          </a:p>
          <a:p>
            <a:pPr lvl="1"/>
            <a:r>
              <a:rPr lang="en-US" dirty="0" smtClean="0"/>
              <a:t>Potentiometer</a:t>
            </a:r>
          </a:p>
          <a:p>
            <a:pPr lvl="1"/>
            <a:r>
              <a:rPr lang="en-US" dirty="0" smtClean="0"/>
              <a:t>LVDT</a:t>
            </a:r>
          </a:p>
          <a:p>
            <a:r>
              <a:rPr lang="en-US" dirty="0" smtClean="0"/>
              <a:t>Velocity</a:t>
            </a:r>
          </a:p>
          <a:p>
            <a:pPr lvl="1"/>
            <a:r>
              <a:rPr lang="en-US" dirty="0" smtClean="0"/>
              <a:t>All Position Sensors</a:t>
            </a:r>
          </a:p>
          <a:p>
            <a:pPr lvl="1"/>
            <a:r>
              <a:rPr lang="en-US" dirty="0" smtClean="0"/>
              <a:t>Tachometer</a:t>
            </a:r>
          </a:p>
          <a:p>
            <a:pPr lvl="1"/>
            <a:r>
              <a:rPr lang="en-US" dirty="0" smtClean="0"/>
              <a:t>Hall Effect Sensor</a:t>
            </a:r>
          </a:p>
          <a:p>
            <a:r>
              <a:rPr lang="en-US" dirty="0" smtClean="0"/>
              <a:t>Force</a:t>
            </a:r>
          </a:p>
          <a:p>
            <a:pPr lvl="1"/>
            <a:r>
              <a:rPr lang="en-US" dirty="0" smtClean="0"/>
              <a:t>Strain Gauges </a:t>
            </a:r>
          </a:p>
          <a:p>
            <a:pPr lvl="1"/>
            <a:r>
              <a:rPr lang="en-US" dirty="0" smtClean="0"/>
              <a:t>Piezoelectric Sensors</a:t>
            </a:r>
          </a:p>
          <a:p>
            <a:r>
              <a:rPr lang="en-US" dirty="0" smtClean="0"/>
              <a:t>Acceleration</a:t>
            </a:r>
          </a:p>
          <a:p>
            <a:pPr lvl="1"/>
            <a:r>
              <a:rPr lang="en-US" dirty="0" smtClean="0"/>
              <a:t>All Force Sensors</a:t>
            </a:r>
          </a:p>
          <a:p>
            <a:pPr lvl="1"/>
            <a:endParaRPr lang="en-US" dirty="0" smtClean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698040" y="1753200"/>
              <a:ext cx="3694680" cy="458784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85440" y="1736640"/>
                <a:ext cx="3719160" cy="4613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04657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1"/>
          <p:cNvSpPr>
            <a:spLocks noGrp="1"/>
          </p:cNvSpPr>
          <p:nvPr>
            <p:ph type="title"/>
          </p:nvPr>
        </p:nvSpPr>
        <p:spPr>
          <a:xfrm>
            <a:off x="454025" y="260350"/>
            <a:ext cx="4683125" cy="909638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CA" altLang="en-US" dirty="0"/>
              <a:t>THANK YOU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2"/>
          </p:nvPr>
        </p:nvSpPr>
        <p:spPr>
          <a:xfrm>
            <a:off x="2895600" y="6477000"/>
            <a:ext cx="4343400" cy="381000"/>
          </a:xfrm>
        </p:spPr>
        <p:txBody>
          <a:bodyPr/>
          <a:lstStyle/>
          <a:p>
            <a:pPr>
              <a:defRPr/>
            </a:pPr>
            <a:r>
              <a:rPr lang="en-US"/>
              <a:t>DE  ZG561, MECHANISMS AND ROBOTICS</a:t>
            </a:r>
            <a:endParaRPr lang="en-CA" dirty="0"/>
          </a:p>
        </p:txBody>
      </p:sp>
      <p:sp>
        <p:nvSpPr>
          <p:cNvPr id="54276" name="Slide Number Placeholder 6"/>
          <p:cNvSpPr>
            <a:spLocks noGrp="1"/>
          </p:cNvSpPr>
          <p:nvPr>
            <p:ph type="sldNum" sz="quarter" idx="11"/>
          </p:nvPr>
        </p:nvSpPr>
        <p:spPr bwMode="auto">
          <a:xfrm>
            <a:off x="7620000" y="6477000"/>
            <a:ext cx="1066800" cy="381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F34EDCAC-E343-4FE9-BF44-C33D11AF0ACC}" type="slidenum">
              <a:rPr lang="en-CA" altLang="en-US" sz="1200">
                <a:solidFill>
                  <a:srgbClr val="898989"/>
                </a:solidFill>
                <a:latin typeface="Calibri" panose="020F0502020204030204" pitchFamily="34" charset="0"/>
              </a:rPr>
              <a:pPr>
                <a:spcBef>
                  <a:spcPct val="0"/>
                </a:spcBef>
                <a:buFontTx/>
                <a:buNone/>
              </a:pPr>
              <a:t>50</a:t>
            </a:fld>
            <a:endParaRPr lang="en-CA" altLang="en-US" sz="1200">
              <a:solidFill>
                <a:srgbClr val="898989"/>
              </a:solidFill>
              <a:latin typeface="Calibri" panose="020F0502020204030204" pitchFamily="34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quarter" idx="10"/>
          </p:nvPr>
        </p:nvSpPr>
        <p:spPr>
          <a:xfrm>
            <a:off x="457200" y="6477000"/>
            <a:ext cx="2133600" cy="365125"/>
          </a:xfrm>
        </p:spPr>
        <p:txBody>
          <a:bodyPr/>
          <a:lstStyle/>
          <a:p>
            <a:pPr>
              <a:defRPr/>
            </a:pPr>
            <a:fld id="{40EA5804-23DC-4D99-893D-09E85DF15296}" type="datetime3">
              <a:rPr lang="en-CA" smtClean="0"/>
              <a:pPr>
                <a:defRPr/>
              </a:pPr>
              <a:t>4 April 2021</a:t>
            </a:fld>
            <a:endParaRPr lang="en-CA"/>
          </a:p>
        </p:txBody>
      </p:sp>
      <p:sp>
        <p:nvSpPr>
          <p:cNvPr id="3" name="TextBox 2"/>
          <p:cNvSpPr txBox="1"/>
          <p:nvPr/>
        </p:nvSpPr>
        <p:spPr>
          <a:xfrm>
            <a:off x="457200" y="1628775"/>
            <a:ext cx="8075613" cy="2308324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i="1" dirty="0"/>
              <a:t>The presenter is grateful to </a:t>
            </a:r>
            <a:r>
              <a:rPr lang="en-US" i="1" dirty="0" smtClean="0"/>
              <a:t>the authors of the following textbooks.</a:t>
            </a:r>
            <a:endParaRPr lang="en-US" i="1" dirty="0"/>
          </a:p>
          <a:p>
            <a:pPr>
              <a:defRPr/>
            </a:pPr>
            <a:endParaRPr lang="en-US" i="1" dirty="0"/>
          </a:p>
          <a:p>
            <a:pPr>
              <a:defRPr/>
            </a:pPr>
            <a:r>
              <a:rPr lang="en-US" i="1" dirty="0" smtClean="0"/>
              <a:t>Industrial </a:t>
            </a:r>
            <a:r>
              <a:rPr lang="en-US" i="1" dirty="0"/>
              <a:t>Robotics - </a:t>
            </a:r>
            <a:r>
              <a:rPr lang="en-US" i="1" dirty="0" err="1"/>
              <a:t>Mikell</a:t>
            </a:r>
            <a:r>
              <a:rPr lang="en-US" i="1" dirty="0"/>
              <a:t> P. </a:t>
            </a:r>
            <a:r>
              <a:rPr lang="en-US" i="1" dirty="0" err="1"/>
              <a:t>Groover</a:t>
            </a:r>
            <a:endParaRPr lang="en-US" i="1" dirty="0"/>
          </a:p>
          <a:p>
            <a:pPr>
              <a:defRPr/>
            </a:pPr>
            <a:r>
              <a:rPr lang="en-US" i="1" dirty="0" smtClean="0"/>
              <a:t>Fundamentals </a:t>
            </a:r>
            <a:r>
              <a:rPr lang="en-US" i="1" dirty="0"/>
              <a:t>of Robotics – Robert </a:t>
            </a:r>
            <a:r>
              <a:rPr lang="en-US" i="1" dirty="0" smtClean="0"/>
              <a:t>Schilling</a:t>
            </a:r>
          </a:p>
          <a:p>
            <a:pPr>
              <a:defRPr/>
            </a:pPr>
            <a:r>
              <a:rPr lang="en-IN" i="1" dirty="0" smtClean="0"/>
              <a:t>Industrial Robotics Wesley Snyder</a:t>
            </a:r>
          </a:p>
          <a:p>
            <a:pPr>
              <a:defRPr/>
            </a:pPr>
            <a:endParaRPr lang="en-US" i="1" dirty="0"/>
          </a:p>
          <a:p>
            <a:pPr>
              <a:defRPr/>
            </a:pPr>
            <a:endParaRPr lang="en-US" i="1" dirty="0"/>
          </a:p>
          <a:p>
            <a:pPr>
              <a:defRPr/>
            </a:pPr>
            <a:endParaRPr lang="en-US" i="1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Potentiometer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38800" y="5486400"/>
            <a:ext cx="3505200" cy="990600"/>
          </a:xfrm>
        </p:spPr>
        <p:txBody>
          <a:bodyPr>
            <a:normAutofit fontScale="47500" lnSpcReduction="20000"/>
          </a:bodyPr>
          <a:lstStyle/>
          <a:p>
            <a:pPr>
              <a:buNone/>
            </a:pPr>
            <a:r>
              <a:rPr lang="en-US" b="1" dirty="0" smtClean="0"/>
              <a:t>Limitations</a:t>
            </a:r>
          </a:p>
          <a:p>
            <a:r>
              <a:rPr lang="en-US" dirty="0" smtClean="0"/>
              <a:t>Analog Device</a:t>
            </a:r>
          </a:p>
          <a:p>
            <a:r>
              <a:rPr lang="en-US" dirty="0" smtClean="0"/>
              <a:t>Possible Friction and noise </a:t>
            </a:r>
          </a:p>
          <a:p>
            <a:r>
              <a:rPr lang="en-US" dirty="0" smtClean="0"/>
              <a:t>Less Accurate</a:t>
            </a:r>
            <a:endParaRPr lang="en-US" dirty="0"/>
          </a:p>
        </p:txBody>
      </p:sp>
      <p:pic>
        <p:nvPicPr>
          <p:cNvPr id="5" name="Picture 4" descr="potentiometer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601" y="1371600"/>
            <a:ext cx="7035799" cy="3247291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2604600" y="1875240"/>
              <a:ext cx="3659400" cy="217008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589480" y="1858680"/>
                <a:ext cx="3686040" cy="2201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92651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LVDT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218565"/>
            <a:ext cx="7848600" cy="1371600"/>
          </a:xfrm>
        </p:spPr>
        <p:txBody>
          <a:bodyPr>
            <a:normAutofit/>
          </a:bodyPr>
          <a:lstStyle/>
          <a:p>
            <a:pPr algn="just">
              <a:buNone/>
            </a:pPr>
            <a:r>
              <a:rPr lang="en-US" sz="2300" dirty="0" smtClean="0"/>
              <a:t>	</a:t>
            </a:r>
            <a:r>
              <a:rPr lang="en-US" sz="1800" dirty="0" smtClean="0"/>
              <a:t>The LVDT is a position-to-electrical sensor whose output is proportional to the position of a movable magnetic core. The core moves linearly inside a transformer consisting of a center primary coil and two outer secondary coils wound on a cylindrical form.</a:t>
            </a:r>
          </a:p>
          <a:p>
            <a:endParaRPr lang="en-US" dirty="0"/>
          </a:p>
        </p:txBody>
      </p:sp>
      <p:pic>
        <p:nvPicPr>
          <p:cNvPr id="4" name="Picture 3" descr="LVDT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1" y="2536738"/>
            <a:ext cx="5334000" cy="376881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867400" y="4419600"/>
            <a:ext cx="30480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 smtClean="0"/>
              <a:t>It should be noted that the LVDT concept can be implemented in rotary form, in which case the device is</a:t>
            </a:r>
          </a:p>
          <a:p>
            <a:pPr algn="just"/>
            <a:r>
              <a:rPr lang="en-US" dirty="0" smtClean="0"/>
              <a:t>called a </a:t>
            </a:r>
            <a:r>
              <a:rPr lang="en-US" i="1" dirty="0" smtClean="0"/>
              <a:t>rotary variable differential transformer (RVDT).</a:t>
            </a:r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Ink 5"/>
              <p14:cNvContentPartPr/>
              <p14:nvPr/>
            </p14:nvContentPartPr>
            <p14:xfrm>
              <a:off x="3487680" y="2239200"/>
              <a:ext cx="2033640" cy="1264320"/>
            </p14:xfrm>
          </p:contentPart>
        </mc:Choice>
        <mc:Fallback>
          <p:pic>
            <p:nvPicPr>
              <p:cNvPr id="6" name="Ink 5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477960" y="2222640"/>
                <a:ext cx="2056680" cy="1295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63590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Optical Sensors</a:t>
            </a:r>
            <a:endParaRPr lang="en-US" dirty="0"/>
          </a:p>
        </p:txBody>
      </p:sp>
      <p:pic>
        <p:nvPicPr>
          <p:cNvPr id="4" name="Content Placeholder 3" descr="optical_sensor.bmp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26456" y="1392972"/>
            <a:ext cx="4741822" cy="5007828"/>
          </a:xfrm>
        </p:spPr>
      </p:pic>
      <p:pic>
        <p:nvPicPr>
          <p:cNvPr id="5" name="Picture 4" descr="photo_transistor.bmp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2286000"/>
            <a:ext cx="3447143" cy="2824976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167400" y="1049760"/>
              <a:ext cx="8151480" cy="201816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2360" y="1036800"/>
                <a:ext cx="8165160" cy="2038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59691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Optical Encoder (Incremental)</a:t>
            </a:r>
            <a:endParaRPr lang="en-US" dirty="0"/>
          </a:p>
        </p:txBody>
      </p:sp>
      <p:pic>
        <p:nvPicPr>
          <p:cNvPr id="4" name="Content Placeholder 3" descr="EncoderForRML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62600" y="1428399"/>
            <a:ext cx="3352800" cy="2514600"/>
          </a:xfrm>
        </p:spPr>
      </p:pic>
      <p:pic>
        <p:nvPicPr>
          <p:cNvPr id="5" name="Picture 4" descr="rotary-encoder-closeup-300x221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2600" y="3942999"/>
            <a:ext cx="3325733" cy="2449957"/>
          </a:xfrm>
          <a:prstGeom prst="rect">
            <a:avLst/>
          </a:prstGeom>
        </p:spPr>
      </p:pic>
      <p:pic>
        <p:nvPicPr>
          <p:cNvPr id="6" name="Picture 5" descr="imagesCAF1AAVZ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888" y="1446792"/>
            <a:ext cx="4619625" cy="2286000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152400" y="3697014"/>
            <a:ext cx="4267200" cy="2286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70C0"/>
              </a:buClr>
              <a:buSzPct val="150000"/>
              <a:tabLst/>
              <a:defRPr/>
            </a:pPr>
            <a:r>
              <a:rPr kumimoji="0" lang="en-US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Limitations</a:t>
            </a: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: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70C0"/>
              </a:buClr>
              <a:buSzPct val="150000"/>
              <a:buFont typeface="Wingdings" pitchFamily="2" charset="2"/>
              <a:buChar char="§"/>
              <a:tabLst/>
              <a:defRPr/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When Switched OFF, the position is not stored in memory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70C0"/>
              </a:buClr>
              <a:buSzPct val="150000"/>
              <a:buFont typeface="Wingdings" pitchFamily="2" charset="2"/>
              <a:buChar char="§"/>
              <a:tabLst/>
              <a:defRPr/>
            </a:pP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Homing operation needs to be performed</a:t>
            </a:r>
            <a:r>
              <a:rPr kumimoji="0" lang="en-US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during starting.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pic>
        <p:nvPicPr>
          <p:cNvPr id="8" name="Picture 7" descr="R258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33800" y="4876800"/>
            <a:ext cx="1752600" cy="1463421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3" name="Ink 2"/>
              <p14:cNvContentPartPr/>
              <p14:nvPr/>
            </p14:nvContentPartPr>
            <p14:xfrm>
              <a:off x="168480" y="442080"/>
              <a:ext cx="8714160" cy="582012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61640" y="426600"/>
                <a:ext cx="8737920" cy="5850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97517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7770</TotalTime>
  <Words>2038</Words>
  <Application>Microsoft Office PowerPoint</Application>
  <PresentationFormat>On-screen Show (4:3)</PresentationFormat>
  <Paragraphs>336</Paragraphs>
  <Slides>50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5" baseType="lpstr">
      <vt:lpstr>Arial</vt:lpstr>
      <vt:lpstr>Arial Rounded MT Bold</vt:lpstr>
      <vt:lpstr>Calibri</vt:lpstr>
      <vt:lpstr>Wingdings</vt:lpstr>
      <vt:lpstr>1_Office Theme</vt:lpstr>
      <vt:lpstr>Mechanisms and Robotics     DE ES ZG561</vt:lpstr>
      <vt:lpstr>Contents</vt:lpstr>
      <vt:lpstr>Sensors</vt:lpstr>
      <vt:lpstr>Sensor Types</vt:lpstr>
      <vt:lpstr>Internal Sensors</vt:lpstr>
      <vt:lpstr>Potentiometer</vt:lpstr>
      <vt:lpstr>LVDT</vt:lpstr>
      <vt:lpstr>Optical Sensors</vt:lpstr>
      <vt:lpstr>Optical Encoder (Incremental)</vt:lpstr>
      <vt:lpstr>Optical Encoder (Absolute)</vt:lpstr>
      <vt:lpstr>Proximity and Range Sensors</vt:lpstr>
      <vt:lpstr>Range Sensors</vt:lpstr>
      <vt:lpstr>Triangulation Technique</vt:lpstr>
      <vt:lpstr>Optical Proximity Sensors</vt:lpstr>
      <vt:lpstr>Time of Flight Ranger Finder</vt:lpstr>
      <vt:lpstr>Proximity Sensors</vt:lpstr>
      <vt:lpstr>Inductive Sensor</vt:lpstr>
      <vt:lpstr>Hall Effect Magnetic Sensors</vt:lpstr>
      <vt:lpstr>Capacitive Sensors</vt:lpstr>
      <vt:lpstr>Ultrasonic Sensors</vt:lpstr>
      <vt:lpstr>Pneumatic Sensors</vt:lpstr>
      <vt:lpstr>Tactile Sensors</vt:lpstr>
      <vt:lpstr>Touch Sensors</vt:lpstr>
      <vt:lpstr>Force Sensors</vt:lpstr>
      <vt:lpstr>Force Sensing Wrist</vt:lpstr>
      <vt:lpstr>Maltese-Cross Force Torque Sensor</vt:lpstr>
      <vt:lpstr>Joint Sensing</vt:lpstr>
      <vt:lpstr>Piezo Electric Sensor</vt:lpstr>
      <vt:lpstr>Tactile array sensors</vt:lpstr>
      <vt:lpstr>Tactile Array Sensors using Sensitive skin</vt:lpstr>
      <vt:lpstr>Slip Sensors</vt:lpstr>
      <vt:lpstr>Slip Sensors</vt:lpstr>
      <vt:lpstr>Uses of Sensors</vt:lpstr>
      <vt:lpstr>Safety Sensors</vt:lpstr>
      <vt:lpstr>Interlocks in work-cell control</vt:lpstr>
      <vt:lpstr>Machine Vision</vt:lpstr>
      <vt:lpstr>Sensing and digitizing data</vt:lpstr>
      <vt:lpstr>Image</vt:lpstr>
      <vt:lpstr>Lighting</vt:lpstr>
      <vt:lpstr>Lighting Techniques</vt:lpstr>
      <vt:lpstr>Structured Lighting Approach</vt:lpstr>
      <vt:lpstr>Analog to Digital Conversion</vt:lpstr>
      <vt:lpstr>Image Processing and Analysis</vt:lpstr>
      <vt:lpstr>Image Processing and Analysis</vt:lpstr>
      <vt:lpstr>Image Segmentation</vt:lpstr>
      <vt:lpstr>Edge Detection</vt:lpstr>
      <vt:lpstr>Edge Detection</vt:lpstr>
      <vt:lpstr>Object Recognition</vt:lpstr>
      <vt:lpstr>Expectations</vt:lpstr>
      <vt:lpstr>THANK YOU</vt:lpstr>
    </vt:vector>
  </TitlesOfParts>
  <Company>Hewlett-Packard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Mukund</dc:creator>
  <cp:lastModifiedBy>HP</cp:lastModifiedBy>
  <cp:revision>849</cp:revision>
  <dcterms:created xsi:type="dcterms:W3CDTF">2015-02-01T05:43:25Z</dcterms:created>
  <dcterms:modified xsi:type="dcterms:W3CDTF">2021-04-04T08:55:48Z</dcterms:modified>
</cp:coreProperties>
</file>